
<file path=[Content_Types].xml><?xml version="1.0" encoding="utf-8"?>
<Types xmlns="http://schemas.openxmlformats.org/package/2006/content-types">
  <Default ContentType="image/jpeg" Extension="jpg"/>
  <Default ContentType="application/vnd.openxmlformats-officedocument.spreadsheetml.sheet" Extension="xlsx"/>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1.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1.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ms-office.chartstyle+xml" PartName="/ppt/charts/style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6858000" cx="12192000"/>
  <p:notesSz cx="6858000" cy="9144000"/>
  <p:embeddedFontLst>
    <p:embeddedFont>
      <p:font typeface="Roboto Slab"/>
      <p:regular r:id="rId25"/>
      <p:bold r:id="rId26"/>
    </p:embeddedFont>
    <p:embeddedFont>
      <p:font typeface="Fira Sans Extra Condensed Medium"/>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38">
          <p15:clr>
            <a:srgbClr val="A4A3A4"/>
          </p15:clr>
        </p15:guide>
        <p15:guide id="2" pos="415">
          <p15:clr>
            <a:srgbClr val="A4A3A4"/>
          </p15:clr>
        </p15:guide>
      </p15:sldGuideLst>
    </p:ext>
    <p:ext uri="http://customooxmlschemas.google.com/">
      <go:slidesCustomData xmlns:go="http://customooxmlschemas.google.com/" r:id="rId31" roundtripDataSignature="AMtx7mgWzrEDObluMocQRQ1BqFizJ7FCG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38" orient="horz"/>
        <p:guide pos="415"/>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Slab-bold.fntdata"/><Relationship Id="rId25" Type="http://schemas.openxmlformats.org/officeDocument/2006/relationships/font" Target="fonts/RobotoSlab-regular.fntdata"/><Relationship Id="rId28" Type="http://schemas.openxmlformats.org/officeDocument/2006/relationships/font" Target="fonts/FiraSansExtraCondensedMedium-bold.fntdata"/><Relationship Id="rId27" Type="http://schemas.openxmlformats.org/officeDocument/2006/relationships/font" Target="fonts/FiraSansExtraCondensedMedium-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FiraSansExtraCondensedMedium-italic.fntdata"/><Relationship Id="rId7" Type="http://schemas.openxmlformats.org/officeDocument/2006/relationships/slide" Target="slides/slide2.xml"/><Relationship Id="rId8" Type="http://schemas.openxmlformats.org/officeDocument/2006/relationships/slide" Target="slides/slide3.xml"/><Relationship Id="rId31" Type="http://customschemas.google.com/relationships/presentationmetadata" Target="metadata"/><Relationship Id="rId30" Type="http://schemas.openxmlformats.org/officeDocument/2006/relationships/font" Target="fonts/FiraSansExtraCondensedMedium-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ES"/>
              <a:t>Results </a:t>
            </a:r>
          </a:p>
        </c:rich>
      </c:tx>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ES"/>
        </a:p>
      </c:txPr>
    </c:title>
    <c:autoTitleDeleted val="0"/>
    <c:plotArea>
      <c:layout/>
      <c:barChart>
        <c:barDir val="col"/>
        <c:grouping val="clustered"/>
        <c:varyColors val="0"/>
        <c:ser>
          <c:idx val="0"/>
          <c:order val="0"/>
          <c:spPr>
            <a:solidFill>
              <a:schemeClr val="accent2">
                <a:lumMod val="75000"/>
              </a:schemeClr>
            </a:solidFill>
            <a:ln>
              <a:noFill/>
            </a:ln>
            <a:effectLst>
              <a:outerShdw blurRad="57150" dist="19050" dir="5400000" algn="ctr" rotWithShape="0">
                <a:srgbClr val="000000">
                  <a:alpha val="63000"/>
                </a:srgbClr>
              </a:outerShdw>
            </a:effectLst>
          </c:spPr>
          <c:invertIfNegative val="0"/>
          <c:dPt>
            <c:idx val="1"/>
            <c:invertIfNegative val="0"/>
            <c:bubble3D val="0"/>
            <c:spPr>
              <a:solidFill>
                <a:schemeClr val="accent1">
                  <a:lumMod val="75000"/>
                </a:schemeClr>
              </a:solidFill>
              <a:ln>
                <a:noFill/>
              </a:ln>
              <a:effectLst>
                <a:outerShdw blurRad="57150" dist="19050" dir="5400000" algn="ctr" rotWithShape="0">
                  <a:srgbClr val="000000">
                    <a:alpha val="63000"/>
                  </a:srgbClr>
                </a:outerShdw>
              </a:effectLst>
            </c:spPr>
          </c:dPt>
          <c:dPt>
            <c:idx val="2"/>
            <c:invertIfNegative val="0"/>
            <c:bubble3D val="0"/>
            <c:spPr>
              <a:solidFill>
                <a:schemeClr val="accent6">
                  <a:lumMod val="75000"/>
                </a:schemeClr>
              </a:solidFill>
              <a:ln>
                <a:noFill/>
              </a:ln>
              <a:effectLst>
                <a:outerShdw blurRad="57150" dist="19050" dir="5400000" algn="ctr" rotWithShape="0">
                  <a:srgbClr val="000000">
                    <a:alpha val="63000"/>
                  </a:srgbClr>
                </a:outerShdw>
              </a:effectLst>
            </c:spPr>
          </c:dPt>
          <c:dPt>
            <c:idx val="4"/>
            <c:invertIfNegative val="0"/>
            <c:bubble3D val="0"/>
            <c:spPr>
              <a:solidFill>
                <a:schemeClr val="accent1">
                  <a:lumMod val="75000"/>
                </a:schemeClr>
              </a:solidFill>
              <a:ln>
                <a:noFill/>
              </a:ln>
              <a:effectLst>
                <a:outerShdw blurRad="57150" dist="19050" dir="5400000" algn="ctr" rotWithShape="0">
                  <a:srgbClr val="000000">
                    <a:alpha val="63000"/>
                  </a:srgbClr>
                </a:outerShdw>
              </a:effectLst>
            </c:spPr>
          </c:dPt>
          <c:dPt>
            <c:idx val="5"/>
            <c:invertIfNegative val="0"/>
            <c:bubble3D val="0"/>
            <c:spPr>
              <a:solidFill>
                <a:schemeClr val="accent6">
                  <a:lumMod val="75000"/>
                </a:schemeClr>
              </a:solidFill>
              <a:ln>
                <a:noFill/>
              </a:ln>
              <a:effectLst>
                <a:outerShdw blurRad="57150" dist="19050" dir="5400000" algn="ctr" rotWithShape="0">
                  <a:srgbClr val="000000">
                    <a:alpha val="63000"/>
                  </a:srgbClr>
                </a:outerShdw>
              </a:effectLst>
            </c:spPr>
          </c:dPt>
          <c:dPt>
            <c:idx val="7"/>
            <c:invertIfNegative val="0"/>
            <c:bubble3D val="0"/>
            <c:spPr>
              <a:solidFill>
                <a:schemeClr val="accent1">
                  <a:lumMod val="75000"/>
                </a:schemeClr>
              </a:solidFill>
              <a:ln>
                <a:noFill/>
              </a:ln>
              <a:effectLst>
                <a:outerShdw blurRad="57150" dist="19050" dir="5400000" algn="ctr" rotWithShape="0">
                  <a:srgbClr val="000000">
                    <a:alpha val="63000"/>
                  </a:srgbClr>
                </a:outerShdw>
              </a:effectLst>
            </c:spPr>
          </c:dPt>
          <c:dPt>
            <c:idx val="8"/>
            <c:invertIfNegative val="0"/>
            <c:bubble3D val="0"/>
            <c:spPr>
              <a:solidFill>
                <a:schemeClr val="accent6">
                  <a:lumMod val="75000"/>
                </a:schemeClr>
              </a:solidFill>
              <a:ln>
                <a:noFill/>
              </a:ln>
              <a:effectLst>
                <a:outerShdw blurRad="57150" dist="19050" dir="5400000" algn="ctr" rotWithShape="0">
                  <a:srgbClr val="000000">
                    <a:alpha val="63000"/>
                  </a:srgbClr>
                </a:outerShdw>
              </a:effectLst>
            </c:spPr>
          </c:dPt>
          <c:dPt>
            <c:idx val="10"/>
            <c:invertIfNegative val="0"/>
            <c:bubble3D val="0"/>
            <c:spPr>
              <a:solidFill>
                <a:schemeClr val="accent1">
                  <a:lumMod val="75000"/>
                </a:schemeClr>
              </a:solidFill>
              <a:ln>
                <a:noFill/>
              </a:ln>
              <a:effectLst>
                <a:outerShdw blurRad="57150" dist="19050" dir="5400000" algn="ctr" rotWithShape="0">
                  <a:srgbClr val="000000">
                    <a:alpha val="63000"/>
                  </a:srgbClr>
                </a:outerShdw>
              </a:effectLst>
            </c:spPr>
          </c:dPt>
          <c:dPt>
            <c:idx val="11"/>
            <c:invertIfNegative val="0"/>
            <c:bubble3D val="0"/>
            <c:spPr>
              <a:solidFill>
                <a:schemeClr val="accent6">
                  <a:lumMod val="75000"/>
                </a:schemeClr>
              </a:solidFill>
              <a:ln>
                <a:noFill/>
              </a:ln>
              <a:effectLst>
                <a:outerShdw blurRad="57150" dist="19050" dir="5400000" algn="ctr" rotWithShape="0">
                  <a:srgbClr val="000000">
                    <a:alpha val="63000"/>
                  </a:srgbClr>
                </a:outerShdw>
              </a:effectLst>
            </c:spPr>
          </c:dPt>
          <c:dPt>
            <c:idx val="13"/>
            <c:invertIfNegative val="0"/>
            <c:bubble3D val="0"/>
            <c:spPr>
              <a:solidFill>
                <a:schemeClr val="accent1">
                  <a:lumMod val="75000"/>
                </a:schemeClr>
              </a:solidFill>
              <a:ln>
                <a:noFill/>
              </a:ln>
              <a:effectLst>
                <a:outerShdw blurRad="57150" dist="19050" dir="5400000" algn="ctr" rotWithShape="0">
                  <a:srgbClr val="000000">
                    <a:alpha val="63000"/>
                  </a:srgbClr>
                </a:outerShdw>
              </a:effectLst>
            </c:spPr>
          </c:dPt>
          <c:dPt>
            <c:idx val="14"/>
            <c:invertIfNegative val="0"/>
            <c:bubble3D val="0"/>
            <c:spPr>
              <a:solidFill>
                <a:schemeClr val="accent6">
                  <a:lumMod val="75000"/>
                </a:schemeClr>
              </a:solidFill>
              <a:ln>
                <a:noFill/>
              </a:ln>
              <a:effectLst>
                <a:outerShdw blurRad="57150" dist="19050" dir="5400000" algn="ctr" rotWithShape="0">
                  <a:srgbClr val="000000">
                    <a:alpha val="63000"/>
                  </a:srgbClr>
                </a:outerShdw>
              </a:effectLst>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Hoja1!$A$1:$B$15</c:f>
              <c:multiLvlStrCache>
                <c:ptCount val="15"/>
                <c:lvl>
                  <c:pt idx="0">
                    <c:v>Requests</c:v>
                  </c:pt>
                  <c:pt idx="1">
                    <c:v>Admitted</c:v>
                  </c:pt>
                  <c:pt idx="2">
                    <c:v>Completed</c:v>
                  </c:pt>
                  <c:pt idx="3">
                    <c:v>Requests</c:v>
                  </c:pt>
                  <c:pt idx="4">
                    <c:v>Admitted</c:v>
                  </c:pt>
                  <c:pt idx="5">
                    <c:v>Completed</c:v>
                  </c:pt>
                  <c:pt idx="6">
                    <c:v>Requests</c:v>
                  </c:pt>
                  <c:pt idx="7">
                    <c:v>Admitted</c:v>
                  </c:pt>
                  <c:pt idx="8">
                    <c:v>Completed</c:v>
                  </c:pt>
                  <c:pt idx="9">
                    <c:v>Requests</c:v>
                  </c:pt>
                  <c:pt idx="10">
                    <c:v>Admitted</c:v>
                  </c:pt>
                  <c:pt idx="11">
                    <c:v>Completed</c:v>
                  </c:pt>
                  <c:pt idx="12">
                    <c:v>Requests</c:v>
                  </c:pt>
                  <c:pt idx="13">
                    <c:v>Admitted</c:v>
                  </c:pt>
                  <c:pt idx="14">
                    <c:v>Completed</c:v>
                  </c:pt>
                </c:lvl>
                <c:lvl>
                  <c:pt idx="0">
                    <c:v>Canary Islands </c:v>
                  </c:pt>
                  <c:pt idx="3">
                    <c:v>Cape Verde
</c:v>
                  </c:pt>
                  <c:pt idx="6">
                    <c:v>Madeira</c:v>
                  </c:pt>
                  <c:pt idx="9">
                    <c:v>Mauritania</c:v>
                  </c:pt>
                  <c:pt idx="12">
                    <c:v>Senegal</c:v>
                  </c:pt>
                </c:lvl>
              </c:multiLvlStrCache>
            </c:multiLvlStrRef>
          </c:cat>
          <c:val>
            <c:numRef>
              <c:f>Hoja1!$C$1:$C$15</c:f>
              <c:numCache>
                <c:formatCode>General</c:formatCode>
                <c:ptCount val="15"/>
                <c:pt idx="0">
                  <c:v>94</c:v>
                </c:pt>
                <c:pt idx="1">
                  <c:v>35</c:v>
                </c:pt>
                <c:pt idx="2">
                  <c:v>24</c:v>
                </c:pt>
                <c:pt idx="3">
                  <c:v>36</c:v>
                </c:pt>
                <c:pt idx="4">
                  <c:v>36</c:v>
                </c:pt>
                <c:pt idx="5">
                  <c:v>17</c:v>
                </c:pt>
                <c:pt idx="6">
                  <c:v>36</c:v>
                </c:pt>
                <c:pt idx="7">
                  <c:v>36</c:v>
                </c:pt>
                <c:pt idx="8">
                  <c:v>23</c:v>
                </c:pt>
                <c:pt idx="9">
                  <c:v>13</c:v>
                </c:pt>
                <c:pt idx="10">
                  <c:v>13</c:v>
                </c:pt>
                <c:pt idx="11">
                  <c:v>10</c:v>
                </c:pt>
                <c:pt idx="12">
                  <c:v>22</c:v>
                </c:pt>
                <c:pt idx="13">
                  <c:v>22</c:v>
                </c:pt>
                <c:pt idx="14">
                  <c:v>9</c:v>
                </c:pt>
              </c:numCache>
            </c:numRef>
          </c:val>
        </c:ser>
        <c:dLbls>
          <c:dLblPos val="outEnd"/>
          <c:showLegendKey val="0"/>
          <c:showVal val="1"/>
          <c:showCatName val="0"/>
          <c:showSerName val="0"/>
          <c:showPercent val="0"/>
          <c:showBubbleSize val="0"/>
        </c:dLbls>
        <c:gapWidth val="100"/>
        <c:overlap val="-24"/>
        <c:axId val="904436544"/>
        <c:axId val="904433824"/>
      </c:barChart>
      <c:catAx>
        <c:axId val="9044365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904433824"/>
        <c:crosses val="autoZero"/>
        <c:auto val="1"/>
        <c:lblAlgn val="ctr"/>
        <c:lblOffset val="100"/>
        <c:noMultiLvlLbl val="0"/>
      </c:catAx>
      <c:valAx>
        <c:axId val="904433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9044365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 name="Google Shape;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9" name="Google Shape;339;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0" name="Google Shape;340;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1" name="Google Shape;361;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2" name="Google Shape;362;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1" name="Google Shape;381;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2" name="Google Shape;382;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4" name="Google Shape;404;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5" name="Google Shape;405;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5" name="Google Shape;425;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6" name="Google Shape;426;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2" name="Google Shape;44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1" name="Google Shape;461;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8" name="Google Shape;478;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9" name="Google Shape;489;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0" name="Google Shape;510;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 name="Google Shape;101;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 name="Google Shape;102;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4" name="Google Shape;124;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5" name="Google Shape;125;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0" name="Google Shape;140;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1" name="Google Shape;141;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8" name="Google Shape;178;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9" name="Google Shape;179;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6" name="Google Shape;216;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7" name="Google Shape;217;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5" name="Google Shape;255;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6" name="Google Shape;256;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0" name="Google Shape;280;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1" name="Google Shape;281;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4" name="Google Shape;294;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5" name="Google Shape;295;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15" name="Shape 15"/>
        <p:cNvGrpSpPr/>
        <p:nvPr/>
      </p:nvGrpSpPr>
      <p:grpSpPr>
        <a:xfrm>
          <a:off x="0" y="0"/>
          <a:ext cx="0" cy="0"/>
          <a:chOff x="0" y="0"/>
          <a:chExt cx="0" cy="0"/>
        </a:xfrm>
      </p:grpSpPr>
      <p:sp>
        <p:nvSpPr>
          <p:cNvPr id="16" name="Google Shape;16;p2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72" name="Shape 72"/>
        <p:cNvGrpSpPr/>
        <p:nvPr/>
      </p:nvGrpSpPr>
      <p:grpSpPr>
        <a:xfrm>
          <a:off x="0" y="0"/>
          <a:ext cx="0" cy="0"/>
          <a:chOff x="0" y="0"/>
          <a:chExt cx="0" cy="0"/>
        </a:xfrm>
      </p:grpSpPr>
      <p:sp>
        <p:nvSpPr>
          <p:cNvPr id="73" name="Google Shape;73;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30"/>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78" name="Shape 78"/>
        <p:cNvGrpSpPr/>
        <p:nvPr/>
      </p:nvGrpSpPr>
      <p:grpSpPr>
        <a:xfrm>
          <a:off x="0" y="0"/>
          <a:ext cx="0" cy="0"/>
          <a:chOff x="0" y="0"/>
          <a:chExt cx="0" cy="0"/>
        </a:xfrm>
      </p:grpSpPr>
      <p:sp>
        <p:nvSpPr>
          <p:cNvPr id="79" name="Google Shape;79;p31"/>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31"/>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21" name="Shape 21"/>
        <p:cNvGrpSpPr/>
        <p:nvPr/>
      </p:nvGrpSpPr>
      <p:grpSpPr>
        <a:xfrm>
          <a:off x="0" y="0"/>
          <a:ext cx="0" cy="0"/>
          <a:chOff x="0" y="0"/>
          <a:chExt cx="0" cy="0"/>
        </a:xfrm>
      </p:grpSpPr>
      <p:sp>
        <p:nvSpPr>
          <p:cNvPr id="22" name="Google Shape;22;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27" name="Shape 27"/>
        <p:cNvGrpSpPr/>
        <p:nvPr/>
      </p:nvGrpSpPr>
      <p:grpSpPr>
        <a:xfrm>
          <a:off x="0" y="0"/>
          <a:ext cx="0" cy="0"/>
          <a:chOff x="0" y="0"/>
          <a:chExt cx="0" cy="0"/>
        </a:xfrm>
      </p:grpSpPr>
      <p:sp>
        <p:nvSpPr>
          <p:cNvPr id="28" name="Google Shape;28;p2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2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33" name="Shape 33"/>
        <p:cNvGrpSpPr/>
        <p:nvPr/>
      </p:nvGrpSpPr>
      <p:grpSpPr>
        <a:xfrm>
          <a:off x="0" y="0"/>
          <a:ext cx="0" cy="0"/>
          <a:chOff x="0" y="0"/>
          <a:chExt cx="0" cy="0"/>
        </a:xfrm>
      </p:grpSpPr>
      <p:sp>
        <p:nvSpPr>
          <p:cNvPr id="34" name="Google Shape;34;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2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2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40" name="Shape 40"/>
        <p:cNvGrpSpPr/>
        <p:nvPr/>
      </p:nvGrpSpPr>
      <p:grpSpPr>
        <a:xfrm>
          <a:off x="0" y="0"/>
          <a:ext cx="0" cy="0"/>
          <a:chOff x="0" y="0"/>
          <a:chExt cx="0" cy="0"/>
        </a:xfrm>
      </p:grpSpPr>
      <p:sp>
        <p:nvSpPr>
          <p:cNvPr id="41" name="Google Shape;41;p25"/>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25"/>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25"/>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25"/>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25"/>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49" name="Shape 49"/>
        <p:cNvGrpSpPr/>
        <p:nvPr/>
      </p:nvGrpSpPr>
      <p:grpSpPr>
        <a:xfrm>
          <a:off x="0" y="0"/>
          <a:ext cx="0" cy="0"/>
          <a:chOff x="0" y="0"/>
          <a:chExt cx="0" cy="0"/>
        </a:xfrm>
      </p:grpSpPr>
      <p:sp>
        <p:nvSpPr>
          <p:cNvPr id="50" name="Google Shape;50;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54" name="Shape 54"/>
        <p:cNvGrpSpPr/>
        <p:nvPr/>
      </p:nvGrpSpPr>
      <p:grpSpPr>
        <a:xfrm>
          <a:off x="0" y="0"/>
          <a:ext cx="0" cy="0"/>
          <a:chOff x="0" y="0"/>
          <a:chExt cx="0" cy="0"/>
        </a:xfrm>
      </p:grpSpPr>
      <p:sp>
        <p:nvSpPr>
          <p:cNvPr id="55" name="Google Shape;55;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58" name="Shape 58"/>
        <p:cNvGrpSpPr/>
        <p:nvPr/>
      </p:nvGrpSpPr>
      <p:grpSpPr>
        <a:xfrm>
          <a:off x="0" y="0"/>
          <a:ext cx="0" cy="0"/>
          <a:chOff x="0" y="0"/>
          <a:chExt cx="0" cy="0"/>
        </a:xfrm>
      </p:grpSpPr>
      <p:sp>
        <p:nvSpPr>
          <p:cNvPr id="59" name="Google Shape;59;p2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8"/>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2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65" name="Shape 65"/>
        <p:cNvGrpSpPr/>
        <p:nvPr/>
      </p:nvGrpSpPr>
      <p:grpSpPr>
        <a:xfrm>
          <a:off x="0" y="0"/>
          <a:ext cx="0" cy="0"/>
          <a:chOff x="0" y="0"/>
          <a:chExt cx="0" cy="0"/>
        </a:xfrm>
      </p:grpSpPr>
      <p:sp>
        <p:nvSpPr>
          <p:cNvPr id="66" name="Google Shape;66;p2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9"/>
          <p:cNvSpPr/>
          <p:nvPr>
            <p:ph idx="2" type="pic"/>
          </p:nvPr>
        </p:nvSpPr>
        <p:spPr>
          <a:xfrm>
            <a:off x="5183188" y="987425"/>
            <a:ext cx="6172200" cy="4873625"/>
          </a:xfrm>
          <a:prstGeom prst="rect">
            <a:avLst/>
          </a:prstGeom>
          <a:noFill/>
          <a:ln>
            <a:noFill/>
          </a:ln>
        </p:spPr>
      </p:sp>
      <p:sp>
        <p:nvSpPr>
          <p:cNvPr id="68" name="Google Shape;68;p2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 Id="rId4" Type="http://schemas.openxmlformats.org/officeDocument/2006/relationships/image" Target="../media/image6.jpg"/><Relationship Id="rId5" Type="http://schemas.openxmlformats.org/officeDocument/2006/relationships/image" Target="../media/image10.jpg"/><Relationship Id="rId6" Type="http://schemas.openxmlformats.org/officeDocument/2006/relationships/image" Target="../media/image11.jpg"/><Relationship Id="rId7"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4.jpg"/><Relationship Id="rId4" Type="http://schemas.openxmlformats.org/officeDocument/2006/relationships/image" Target="../media/image21.jpg"/><Relationship Id="rId5" Type="http://schemas.openxmlformats.org/officeDocument/2006/relationships/image" Target="../media/image12.png"/><Relationship Id="rId6" Type="http://schemas.openxmlformats.org/officeDocument/2006/relationships/image" Target="../media/image16.jpg"/><Relationship Id="rId7"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4.jpg"/><Relationship Id="rId4" Type="http://schemas.openxmlformats.org/officeDocument/2006/relationships/image" Target="../media/image21.jpg"/><Relationship Id="rId5" Type="http://schemas.openxmlformats.org/officeDocument/2006/relationships/image" Target="../media/image12.png"/><Relationship Id="rId6" Type="http://schemas.openxmlformats.org/officeDocument/2006/relationships/image" Target="../media/image16.jpg"/><Relationship Id="rId7" Type="http://schemas.openxmlformats.org/officeDocument/2006/relationships/chart" Target="../charts/chart1.xml"/><Relationship Id="rId8"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4.jpg"/><Relationship Id="rId4" Type="http://schemas.openxmlformats.org/officeDocument/2006/relationships/image" Target="../media/image21.jpg"/><Relationship Id="rId5" Type="http://schemas.openxmlformats.org/officeDocument/2006/relationships/image" Target="../media/image12.png"/><Relationship Id="rId6" Type="http://schemas.openxmlformats.org/officeDocument/2006/relationships/image" Target="../media/image16.jpg"/><Relationship Id="rId7"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4.jpg"/><Relationship Id="rId4" Type="http://schemas.openxmlformats.org/officeDocument/2006/relationships/image" Target="../media/image21.jpg"/><Relationship Id="rId5" Type="http://schemas.openxmlformats.org/officeDocument/2006/relationships/image" Target="../media/image12.png"/><Relationship Id="rId6" Type="http://schemas.openxmlformats.org/officeDocument/2006/relationships/image" Target="../media/image16.jpg"/><Relationship Id="rId7"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4.jpg"/><Relationship Id="rId4" Type="http://schemas.openxmlformats.org/officeDocument/2006/relationships/image" Target="../media/image21.jpg"/><Relationship Id="rId5" Type="http://schemas.openxmlformats.org/officeDocument/2006/relationships/image" Target="../media/image12.png"/><Relationship Id="rId6" Type="http://schemas.openxmlformats.org/officeDocument/2006/relationships/image" Target="../media/image16.jpg"/><Relationship Id="rId7"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7.jpg"/><Relationship Id="rId4" Type="http://schemas.openxmlformats.org/officeDocument/2006/relationships/image" Target="../media/image21.jpg"/><Relationship Id="rId9" Type="http://schemas.openxmlformats.org/officeDocument/2006/relationships/image" Target="../media/image5.png"/><Relationship Id="rId5" Type="http://schemas.openxmlformats.org/officeDocument/2006/relationships/image" Target="../media/image12.png"/><Relationship Id="rId6" Type="http://schemas.openxmlformats.org/officeDocument/2006/relationships/image" Target="../media/image34.jpg"/><Relationship Id="rId7" Type="http://schemas.openxmlformats.org/officeDocument/2006/relationships/image" Target="../media/image38.png"/><Relationship Id="rId8" Type="http://schemas.openxmlformats.org/officeDocument/2006/relationships/image" Target="../media/image4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40.jpg"/><Relationship Id="rId4" Type="http://schemas.openxmlformats.org/officeDocument/2006/relationships/image" Target="../media/image21.jpg"/><Relationship Id="rId11" Type="http://schemas.openxmlformats.org/officeDocument/2006/relationships/image" Target="../media/image55.jpg"/><Relationship Id="rId10" Type="http://schemas.openxmlformats.org/officeDocument/2006/relationships/image" Target="../media/image56.png"/><Relationship Id="rId12" Type="http://schemas.openxmlformats.org/officeDocument/2006/relationships/image" Target="../media/image5.png"/><Relationship Id="rId9" Type="http://schemas.openxmlformats.org/officeDocument/2006/relationships/image" Target="../media/image53.png"/><Relationship Id="rId5" Type="http://schemas.openxmlformats.org/officeDocument/2006/relationships/image" Target="../media/image12.png"/><Relationship Id="rId6" Type="http://schemas.openxmlformats.org/officeDocument/2006/relationships/image" Target="../media/image34.jpg"/><Relationship Id="rId7" Type="http://schemas.openxmlformats.org/officeDocument/2006/relationships/image" Target="../media/image51.png"/><Relationship Id="rId8" Type="http://schemas.openxmlformats.org/officeDocument/2006/relationships/image" Target="../media/image54.png"/></Relationships>
</file>

<file path=ppt/slides/_rels/slide17.xml.rels><?xml version="1.0" encoding="UTF-8" standalone="yes"?><Relationships xmlns="http://schemas.openxmlformats.org/package/2006/relationships"><Relationship Id="rId20" Type="http://schemas.openxmlformats.org/officeDocument/2006/relationships/hyperlink" Target="https://www.youtube.com/watch?v=QonXjrbwqxc" TargetMode="External"/><Relationship Id="rId22" Type="http://schemas.openxmlformats.org/officeDocument/2006/relationships/hyperlink" Target="https://adaptares.com/juegos/juegos.zip" TargetMode="External"/><Relationship Id="rId21" Type="http://schemas.openxmlformats.org/officeDocument/2006/relationships/hyperlink" Target="https://adaptares.com/juegos/index.html" TargetMode="External"/><Relationship Id="rId24" Type="http://schemas.openxmlformats.org/officeDocument/2006/relationships/hyperlink" Target="https://youtu.be/UxP2v2lK1Ss" TargetMode="External"/><Relationship Id="rId23" Type="http://schemas.openxmlformats.org/officeDocument/2006/relationships/hyperlink" Target="https://youtu.be/CtIS16AcEQc" TargetMode="External"/><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43.jpg"/><Relationship Id="rId4" Type="http://schemas.openxmlformats.org/officeDocument/2006/relationships/image" Target="../media/image21.jpg"/><Relationship Id="rId9" Type="http://schemas.openxmlformats.org/officeDocument/2006/relationships/hyperlink" Target="https://adaptares.com/flipbooks/comic_es/" TargetMode="External"/><Relationship Id="rId26" Type="http://schemas.openxmlformats.org/officeDocument/2006/relationships/hyperlink" Target="https://www.youtube.com/watch?v=WzsJSwez1CQ&amp;t=18s" TargetMode="External"/><Relationship Id="rId25" Type="http://schemas.openxmlformats.org/officeDocument/2006/relationships/hyperlink" Target="https://www.youtube.com/watch?v=x6eusX2sn8A&amp;t=20s" TargetMode="External"/><Relationship Id="rId28" Type="http://schemas.openxmlformats.org/officeDocument/2006/relationships/hyperlink" Target="http://www.islhagua.itccanarias.org/juego/index.html" TargetMode="External"/><Relationship Id="rId27" Type="http://schemas.openxmlformats.org/officeDocument/2006/relationships/hyperlink" Target="http://www.islhagua.itccanarias.org/flipbooks/comic_es/" TargetMode="External"/><Relationship Id="rId5" Type="http://schemas.openxmlformats.org/officeDocument/2006/relationships/image" Target="../media/image12.png"/><Relationship Id="rId6" Type="http://schemas.openxmlformats.org/officeDocument/2006/relationships/hyperlink" Target="https://adaptares.com/flipbooks/fichas_es/" TargetMode="External"/><Relationship Id="rId29" Type="http://schemas.openxmlformats.org/officeDocument/2006/relationships/hyperlink" Target="http://www.islhagua.itccanarias.org/juego/IslhaguaHTML5.rar" TargetMode="External"/><Relationship Id="rId7" Type="http://schemas.openxmlformats.org/officeDocument/2006/relationships/hyperlink" Target="https://adaptares.com/flipbooks/fichas_es/" TargetMode="External"/><Relationship Id="rId8" Type="http://schemas.openxmlformats.org/officeDocument/2006/relationships/hyperlink" Target="https://adaptares.com/flipbooks/fichas_es/" TargetMode="External"/><Relationship Id="rId31" Type="http://schemas.openxmlformats.org/officeDocument/2006/relationships/hyperlink" Target="https://youtu.be/ehD_pE1_o2g" TargetMode="External"/><Relationship Id="rId30" Type="http://schemas.openxmlformats.org/officeDocument/2006/relationships/hyperlink" Target="https://youtu.be/BXJDnMyGIQw" TargetMode="External"/><Relationship Id="rId11" Type="http://schemas.openxmlformats.org/officeDocument/2006/relationships/hyperlink" Target="https://www.youtube.com/watch?v=WzsJSwez1CQ&amp;t=18s" TargetMode="External"/><Relationship Id="rId33" Type="http://schemas.openxmlformats.org/officeDocument/2006/relationships/hyperlink" Target="https://youtu.be/MBSYao0J08Y" TargetMode="External"/><Relationship Id="rId10" Type="http://schemas.openxmlformats.org/officeDocument/2006/relationships/hyperlink" Target="https://adaptares.com/flipbooks/comic2_es/" TargetMode="External"/><Relationship Id="rId32" Type="http://schemas.openxmlformats.org/officeDocument/2006/relationships/hyperlink" Target="https://youtu.be/n7YXKhwlEsw" TargetMode="External"/><Relationship Id="rId13" Type="http://schemas.openxmlformats.org/officeDocument/2006/relationships/hyperlink" Target="https://www.youtube.com/watch?v=WzsJSwez1CQ&amp;" TargetMode="External"/><Relationship Id="rId12" Type="http://schemas.openxmlformats.org/officeDocument/2006/relationships/hyperlink" Target="https://www.youtube.com/watch?v=0KIuHEPK4Pc&amp;t=2s" TargetMode="External"/><Relationship Id="rId34" Type="http://schemas.openxmlformats.org/officeDocument/2006/relationships/hyperlink" Target="http://www.islhagua.itccanarias.org/flipbooks/fichas_es/mobile/index.html" TargetMode="External"/><Relationship Id="rId15" Type="http://schemas.openxmlformats.org/officeDocument/2006/relationships/hyperlink" Target="https://www.youtube.com/watch?v=Wgs0EETK-Uc" TargetMode="External"/><Relationship Id="rId14" Type="http://schemas.openxmlformats.org/officeDocument/2006/relationships/hyperlink" Target="https://www.youtube.com/watch?v=fCPJ15dN_dQ" TargetMode="External"/><Relationship Id="rId17" Type="http://schemas.openxmlformats.org/officeDocument/2006/relationships/hyperlink" Target="https://www.youtube.com/watch?v=2gTrXAcDpXw" TargetMode="External"/><Relationship Id="rId16" Type="http://schemas.openxmlformats.org/officeDocument/2006/relationships/hyperlink" Target="https://www.youtube.com/watch?v=2gTrXAcDpXw" TargetMode="External"/><Relationship Id="rId19" Type="http://schemas.openxmlformats.org/officeDocument/2006/relationships/hyperlink" Target="https://www.youtube.com/watch?v=Cj9wDjH7aIg&amp;" TargetMode="External"/><Relationship Id="rId18" Type="http://schemas.openxmlformats.org/officeDocument/2006/relationships/hyperlink" Target="https://www.youtube.com/watch?v=Cj9wDjH7aIg&amp;"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45.jpg"/><Relationship Id="rId4" Type="http://schemas.openxmlformats.org/officeDocument/2006/relationships/image" Target="../media/image21.jpg"/><Relationship Id="rId9" Type="http://schemas.openxmlformats.org/officeDocument/2006/relationships/image" Target="../media/image48.jpg"/><Relationship Id="rId5" Type="http://schemas.openxmlformats.org/officeDocument/2006/relationships/image" Target="../media/image12.png"/><Relationship Id="rId6" Type="http://schemas.openxmlformats.org/officeDocument/2006/relationships/image" Target="../media/image34.jpg"/><Relationship Id="rId7" Type="http://schemas.openxmlformats.org/officeDocument/2006/relationships/image" Target="../media/image47.jpg"/><Relationship Id="rId8" Type="http://schemas.openxmlformats.org/officeDocument/2006/relationships/image" Target="../media/image42.jpg"/><Relationship Id="rId11" Type="http://schemas.openxmlformats.org/officeDocument/2006/relationships/image" Target="../media/image46.jpg"/><Relationship Id="rId10" Type="http://schemas.openxmlformats.org/officeDocument/2006/relationships/image" Target="../media/image52.jpg"/><Relationship Id="rId13" Type="http://schemas.openxmlformats.org/officeDocument/2006/relationships/image" Target="../media/image50.jpg"/><Relationship Id="rId12" Type="http://schemas.openxmlformats.org/officeDocument/2006/relationships/image" Target="../media/image49.jpg"/><Relationship Id="rId15" Type="http://schemas.openxmlformats.org/officeDocument/2006/relationships/image" Target="../media/image5.png"/><Relationship Id="rId14" Type="http://schemas.openxmlformats.org/officeDocument/2006/relationships/image" Target="../media/image5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1.jpg"/><Relationship Id="rId4" Type="http://schemas.openxmlformats.org/officeDocument/2006/relationships/image" Target="../media/image12.png"/><Relationship Id="rId5" Type="http://schemas.openxmlformats.org/officeDocument/2006/relationships/image" Target="../media/image34.jpg"/><Relationship Id="rId6" Type="http://schemas.openxmlformats.org/officeDocument/2006/relationships/image" Target="../media/image16.jpg"/><Relationship Id="rId7"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g"/><Relationship Id="rId4" Type="http://schemas.openxmlformats.org/officeDocument/2006/relationships/image" Target="../media/image18.jpg"/><Relationship Id="rId5" Type="http://schemas.openxmlformats.org/officeDocument/2006/relationships/image" Target="../media/image13.png"/><Relationship Id="rId6" Type="http://schemas.openxmlformats.org/officeDocument/2006/relationships/image" Target="../media/image15.jpg"/><Relationship Id="rId7"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jpg"/><Relationship Id="rId4" Type="http://schemas.openxmlformats.org/officeDocument/2006/relationships/image" Target="../media/image14.jpg"/><Relationship Id="rId5" Type="http://schemas.openxmlformats.org/officeDocument/2006/relationships/image" Target="../media/image12.png"/><Relationship Id="rId6" Type="http://schemas.openxmlformats.org/officeDocument/2006/relationships/image" Target="../media/image9.jpg"/><Relationship Id="rId7"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jpg"/><Relationship Id="rId4" Type="http://schemas.openxmlformats.org/officeDocument/2006/relationships/image" Target="../media/image8.jpg"/><Relationship Id="rId11" Type="http://schemas.openxmlformats.org/officeDocument/2006/relationships/image" Target="../media/image28.png"/><Relationship Id="rId10" Type="http://schemas.openxmlformats.org/officeDocument/2006/relationships/image" Target="../media/image22.jpg"/><Relationship Id="rId12" Type="http://schemas.openxmlformats.org/officeDocument/2006/relationships/image" Target="../media/image5.png"/><Relationship Id="rId9" Type="http://schemas.openxmlformats.org/officeDocument/2006/relationships/image" Target="../media/image17.png"/><Relationship Id="rId5" Type="http://schemas.openxmlformats.org/officeDocument/2006/relationships/image" Target="../media/image12.png"/><Relationship Id="rId6" Type="http://schemas.openxmlformats.org/officeDocument/2006/relationships/image" Target="../media/image16.jpg"/><Relationship Id="rId7" Type="http://schemas.openxmlformats.org/officeDocument/2006/relationships/image" Target="../media/image2.png"/><Relationship Id="rId8"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6.jpg"/><Relationship Id="rId4" Type="http://schemas.openxmlformats.org/officeDocument/2006/relationships/image" Target="../media/image21.jpg"/><Relationship Id="rId10" Type="http://schemas.openxmlformats.org/officeDocument/2006/relationships/image" Target="../media/image5.png"/><Relationship Id="rId9" Type="http://schemas.openxmlformats.org/officeDocument/2006/relationships/image" Target="../media/image33.jpg"/><Relationship Id="rId5" Type="http://schemas.openxmlformats.org/officeDocument/2006/relationships/image" Target="../media/image12.png"/><Relationship Id="rId6" Type="http://schemas.openxmlformats.org/officeDocument/2006/relationships/image" Target="../media/image16.jpg"/><Relationship Id="rId7" Type="http://schemas.openxmlformats.org/officeDocument/2006/relationships/image" Target="../media/image31.jpg"/><Relationship Id="rId8" Type="http://schemas.openxmlformats.org/officeDocument/2006/relationships/image" Target="../media/image2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0.jpg"/><Relationship Id="rId4" Type="http://schemas.openxmlformats.org/officeDocument/2006/relationships/image" Target="../media/image21.jpg"/><Relationship Id="rId11" Type="http://schemas.openxmlformats.org/officeDocument/2006/relationships/image" Target="../media/image23.jpg"/><Relationship Id="rId10" Type="http://schemas.openxmlformats.org/officeDocument/2006/relationships/image" Target="../media/image32.jpg"/><Relationship Id="rId12" Type="http://schemas.openxmlformats.org/officeDocument/2006/relationships/image" Target="../media/image5.png"/><Relationship Id="rId9" Type="http://schemas.openxmlformats.org/officeDocument/2006/relationships/image" Target="../media/image25.jpg"/><Relationship Id="rId5" Type="http://schemas.openxmlformats.org/officeDocument/2006/relationships/image" Target="../media/image12.png"/><Relationship Id="rId6" Type="http://schemas.openxmlformats.org/officeDocument/2006/relationships/image" Target="../media/image16.jpg"/><Relationship Id="rId7" Type="http://schemas.openxmlformats.org/officeDocument/2006/relationships/image" Target="../media/image27.jpg"/><Relationship Id="rId8" Type="http://schemas.openxmlformats.org/officeDocument/2006/relationships/image" Target="../media/image2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0.jpg"/><Relationship Id="rId4" Type="http://schemas.openxmlformats.org/officeDocument/2006/relationships/image" Target="../media/image21.jpg"/><Relationship Id="rId5" Type="http://schemas.openxmlformats.org/officeDocument/2006/relationships/image" Target="../media/image12.png"/><Relationship Id="rId6" Type="http://schemas.openxmlformats.org/officeDocument/2006/relationships/image" Target="../media/image16.jpg"/><Relationship Id="rId7"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4.jpg"/><Relationship Id="rId4" Type="http://schemas.openxmlformats.org/officeDocument/2006/relationships/image" Target="../media/image21.jpg"/><Relationship Id="rId5" Type="http://schemas.openxmlformats.org/officeDocument/2006/relationships/image" Target="../media/image12.png"/><Relationship Id="rId6" Type="http://schemas.openxmlformats.org/officeDocument/2006/relationships/image" Target="../media/image16.jpg"/><Relationship Id="rId7"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4.jpg"/><Relationship Id="rId4" Type="http://schemas.openxmlformats.org/officeDocument/2006/relationships/image" Target="../media/image21.jpg"/><Relationship Id="rId11" Type="http://schemas.openxmlformats.org/officeDocument/2006/relationships/hyperlink" Target="http://teleformacion.itccanarias.org/" TargetMode="External"/><Relationship Id="rId10" Type="http://schemas.openxmlformats.org/officeDocument/2006/relationships/image" Target="../media/image39.jpg"/><Relationship Id="rId12" Type="http://schemas.openxmlformats.org/officeDocument/2006/relationships/image" Target="../media/image5.png"/><Relationship Id="rId9" Type="http://schemas.openxmlformats.org/officeDocument/2006/relationships/image" Target="../media/image36.jpg"/><Relationship Id="rId5" Type="http://schemas.openxmlformats.org/officeDocument/2006/relationships/image" Target="../media/image12.png"/><Relationship Id="rId6" Type="http://schemas.openxmlformats.org/officeDocument/2006/relationships/image" Target="../media/image16.jpg"/><Relationship Id="rId7" Type="http://schemas.openxmlformats.org/officeDocument/2006/relationships/image" Target="../media/image41.png"/><Relationship Id="rId8" Type="http://schemas.openxmlformats.org/officeDocument/2006/relationships/image" Target="../media/image3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b="0" l="0" r="0" t="0"/>
          <a:stretch/>
        </p:blipFill>
        <p:spPr>
          <a:xfrm>
            <a:off x="882901" y="6119220"/>
            <a:ext cx="11074402" cy="622300"/>
          </a:xfrm>
          <a:prstGeom prst="rect">
            <a:avLst/>
          </a:prstGeom>
          <a:noFill/>
          <a:ln>
            <a:noFill/>
          </a:ln>
        </p:spPr>
      </p:pic>
      <p:pic>
        <p:nvPicPr>
          <p:cNvPr id="90" name="Google Shape;90;p1"/>
          <p:cNvPicPr preferRelativeResize="0"/>
          <p:nvPr/>
        </p:nvPicPr>
        <p:blipFill rotWithShape="1">
          <a:blip r:embed="rId4">
            <a:alphaModFix/>
          </a:blip>
          <a:srcRect b="0" l="0" r="0" t="0"/>
          <a:stretch/>
        </p:blipFill>
        <p:spPr>
          <a:xfrm>
            <a:off x="0" y="4689475"/>
            <a:ext cx="5232400" cy="1295400"/>
          </a:xfrm>
          <a:prstGeom prst="rect">
            <a:avLst/>
          </a:prstGeom>
          <a:noFill/>
          <a:ln>
            <a:noFill/>
          </a:ln>
        </p:spPr>
      </p:pic>
      <p:sp>
        <p:nvSpPr>
          <p:cNvPr id="91" name="Google Shape;91;p1"/>
          <p:cNvSpPr/>
          <p:nvPr/>
        </p:nvSpPr>
        <p:spPr>
          <a:xfrm>
            <a:off x="5232400" y="0"/>
            <a:ext cx="6996112" cy="5992009"/>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92" name="Google Shape;92;p1"/>
          <p:cNvPicPr preferRelativeResize="0"/>
          <p:nvPr/>
        </p:nvPicPr>
        <p:blipFill rotWithShape="1">
          <a:blip r:embed="rId5">
            <a:alphaModFix/>
          </a:blip>
          <a:srcRect b="1123" l="22815" r="0" t="0"/>
          <a:stretch/>
        </p:blipFill>
        <p:spPr>
          <a:xfrm>
            <a:off x="652778" y="193027"/>
            <a:ext cx="3720096" cy="629411"/>
          </a:xfrm>
          <a:prstGeom prst="rect">
            <a:avLst/>
          </a:prstGeom>
          <a:noFill/>
          <a:ln>
            <a:noFill/>
          </a:ln>
        </p:spPr>
      </p:pic>
      <p:sp>
        <p:nvSpPr>
          <p:cNvPr id="93" name="Google Shape;93;p1"/>
          <p:cNvSpPr txBox="1"/>
          <p:nvPr>
            <p:ph idx="1" type="subTitle"/>
          </p:nvPr>
        </p:nvSpPr>
        <p:spPr>
          <a:xfrm>
            <a:off x="5888226" y="2654906"/>
            <a:ext cx="5418271" cy="68219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178B9B"/>
              </a:buClr>
              <a:buSzPts val="2000"/>
              <a:buNone/>
            </a:pPr>
            <a:r>
              <a:rPr b="0" i="0" lang="en-US" sz="2000" u="none">
                <a:solidFill>
                  <a:srgbClr val="178B9B"/>
                </a:solidFill>
                <a:latin typeface="Arial"/>
                <a:ea typeface="Arial"/>
                <a:cs typeface="Arial"/>
                <a:sym typeface="Arial"/>
              </a:rPr>
              <a:t>(MAC2/3.5b/254)</a:t>
            </a:r>
            <a:endParaRPr sz="2000">
              <a:solidFill>
                <a:srgbClr val="178B9B"/>
              </a:solidFill>
              <a:latin typeface="Arial"/>
              <a:ea typeface="Arial"/>
              <a:cs typeface="Arial"/>
              <a:sym typeface="Arial"/>
            </a:endParaRPr>
          </a:p>
        </p:txBody>
      </p:sp>
      <p:pic>
        <p:nvPicPr>
          <p:cNvPr id="94" name="Google Shape;94;p1"/>
          <p:cNvPicPr preferRelativeResize="0"/>
          <p:nvPr/>
        </p:nvPicPr>
        <p:blipFill rotWithShape="1">
          <a:blip r:embed="rId6">
            <a:alphaModFix/>
          </a:blip>
          <a:srcRect b="0" l="0" r="0" t="0"/>
          <a:stretch/>
        </p:blipFill>
        <p:spPr>
          <a:xfrm>
            <a:off x="1308604" y="1413249"/>
            <a:ext cx="2408444" cy="2685415"/>
          </a:xfrm>
          <a:prstGeom prst="rect">
            <a:avLst/>
          </a:prstGeom>
          <a:noFill/>
          <a:ln>
            <a:noFill/>
          </a:ln>
        </p:spPr>
      </p:pic>
      <p:sp>
        <p:nvSpPr>
          <p:cNvPr id="95" name="Google Shape;95;p1"/>
          <p:cNvSpPr txBox="1"/>
          <p:nvPr>
            <p:ph type="ctrTitle"/>
          </p:nvPr>
        </p:nvSpPr>
        <p:spPr>
          <a:xfrm>
            <a:off x="5888226" y="595223"/>
            <a:ext cx="6447771" cy="134700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178B9B"/>
              </a:buClr>
              <a:buSzPts val="2400"/>
              <a:buFont typeface="Arial"/>
              <a:buNone/>
            </a:pPr>
            <a:br>
              <a:rPr b="1" lang="en-US" sz="2400">
                <a:solidFill>
                  <a:srgbClr val="178B9B"/>
                </a:solidFill>
                <a:latin typeface="Arial"/>
                <a:ea typeface="Arial"/>
                <a:cs typeface="Arial"/>
                <a:sym typeface="Arial"/>
              </a:rPr>
            </a:br>
            <a:r>
              <a:rPr b="1" i="0" lang="en-US" sz="2400" u="none">
                <a:solidFill>
                  <a:srgbClr val="178B9B"/>
                </a:solidFill>
                <a:latin typeface="Arial"/>
                <a:ea typeface="Arial"/>
                <a:cs typeface="Arial"/>
                <a:sym typeface="Arial"/>
              </a:rPr>
              <a:t>Meteorological and Oceanic Observation System as a Tool to Promote Resilience and Adaptation to Climate Change in the Cooperation Space (MAC-CLIMA)</a:t>
            </a:r>
            <a:br>
              <a:rPr b="1" lang="en-US" sz="2400">
                <a:solidFill>
                  <a:srgbClr val="178B9B"/>
                </a:solidFill>
                <a:latin typeface="Arial"/>
                <a:ea typeface="Arial"/>
                <a:cs typeface="Arial"/>
                <a:sym typeface="Arial"/>
              </a:rPr>
            </a:br>
            <a:endParaRPr sz="2400">
              <a:solidFill>
                <a:srgbClr val="178B9B"/>
              </a:solidFill>
              <a:latin typeface="Arial"/>
              <a:ea typeface="Arial"/>
              <a:cs typeface="Arial"/>
              <a:sym typeface="Arial"/>
            </a:endParaRPr>
          </a:p>
        </p:txBody>
      </p:sp>
      <p:sp>
        <p:nvSpPr>
          <p:cNvPr id="96" name="Google Shape;96;p1"/>
          <p:cNvSpPr txBox="1"/>
          <p:nvPr/>
        </p:nvSpPr>
        <p:spPr>
          <a:xfrm>
            <a:off x="7514898" y="5644310"/>
            <a:ext cx="51177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0" i="1" lang="en-US" sz="900" u="none" cap="none" strike="noStrike">
                <a:solidFill>
                  <a:srgbClr val="7F7F7F"/>
                </a:solidFill>
                <a:latin typeface="Arial"/>
                <a:ea typeface="Arial"/>
                <a:cs typeface="Arial"/>
                <a:sym typeface="Arial"/>
              </a:rPr>
              <a:t>THE 85 PER CENT OF THE PROJECT IS FUNDED BY </a:t>
            </a:r>
            <a:r>
              <a:rPr i="1" lang="en-US" sz="900">
                <a:solidFill>
                  <a:srgbClr val="7F7F7F"/>
                </a:solidFill>
              </a:rPr>
              <a:t>FEDER FUNDS</a:t>
            </a:r>
            <a:endParaRPr/>
          </a:p>
          <a:p>
            <a:pPr indent="0" lvl="0" marL="0" marR="0" rtl="0" algn="l">
              <a:spcBef>
                <a:spcPts val="0"/>
              </a:spcBef>
              <a:spcAft>
                <a:spcPts val="0"/>
              </a:spcAft>
              <a:buNone/>
            </a:pPr>
            <a:r>
              <a:t/>
            </a:r>
            <a:endParaRPr sz="1050">
              <a:solidFill>
                <a:srgbClr val="7F7F7F"/>
              </a:solidFill>
              <a:latin typeface="Calibri"/>
              <a:ea typeface="Calibri"/>
              <a:cs typeface="Calibri"/>
              <a:sym typeface="Calibri"/>
            </a:endParaRPr>
          </a:p>
        </p:txBody>
      </p:sp>
      <p:sp>
        <p:nvSpPr>
          <p:cNvPr id="97" name="Google Shape;97;p1"/>
          <p:cNvSpPr txBox="1"/>
          <p:nvPr/>
        </p:nvSpPr>
        <p:spPr>
          <a:xfrm>
            <a:off x="5980156" y="3551619"/>
            <a:ext cx="6803400" cy="19395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Font typeface="Arial"/>
              <a:buNone/>
            </a:pPr>
            <a:r>
              <a:rPr lang="en-US" sz="2400">
                <a:solidFill>
                  <a:srgbClr val="7F7F7F"/>
                </a:solidFill>
              </a:rPr>
              <a:t>1st MAC-CLIMA on-site event</a:t>
            </a:r>
            <a:endParaRPr sz="2400">
              <a:solidFill>
                <a:srgbClr val="7F7F7F"/>
              </a:solidFill>
            </a:endParaRPr>
          </a:p>
          <a:p>
            <a:pPr indent="0" lvl="0" marL="0" rtl="0" algn="l">
              <a:spcBef>
                <a:spcPts val="0"/>
              </a:spcBef>
              <a:spcAft>
                <a:spcPts val="0"/>
              </a:spcAft>
              <a:buClr>
                <a:schemeClr val="dk1"/>
              </a:buClr>
              <a:buSzPts val="1100"/>
              <a:buFont typeface="Arial"/>
              <a:buNone/>
            </a:pPr>
            <a:r>
              <a:t/>
            </a:r>
            <a:endParaRPr sz="2400">
              <a:solidFill>
                <a:srgbClr val="7F7F7F"/>
              </a:solidFill>
            </a:endParaRPr>
          </a:p>
          <a:p>
            <a:pPr indent="0" lvl="0" marL="0" rtl="0" algn="l">
              <a:spcBef>
                <a:spcPts val="0"/>
              </a:spcBef>
              <a:spcAft>
                <a:spcPts val="0"/>
              </a:spcAft>
              <a:buClr>
                <a:schemeClr val="dk1"/>
              </a:buClr>
              <a:buSzPts val="1100"/>
              <a:buFont typeface="Arial"/>
              <a:buNone/>
            </a:pPr>
            <a:r>
              <a:rPr lang="en-US" sz="2400">
                <a:solidFill>
                  <a:srgbClr val="7F7F7F"/>
                </a:solidFill>
              </a:rPr>
              <a:t>December 1-2, 2021</a:t>
            </a:r>
            <a:endParaRPr sz="2400">
              <a:solidFill>
                <a:srgbClr val="7F7F7F"/>
              </a:solidFill>
            </a:endParaRPr>
          </a:p>
          <a:p>
            <a:pPr indent="0" lvl="0" marL="0" rtl="0" algn="l">
              <a:spcBef>
                <a:spcPts val="0"/>
              </a:spcBef>
              <a:spcAft>
                <a:spcPts val="0"/>
              </a:spcAft>
              <a:buClr>
                <a:schemeClr val="dk1"/>
              </a:buClr>
              <a:buFont typeface="Arial"/>
              <a:buNone/>
            </a:pPr>
            <a:r>
              <a:t/>
            </a:r>
            <a:endParaRPr sz="2400">
              <a:solidFill>
                <a:srgbClr val="7F7F7F"/>
              </a:solidFill>
            </a:endParaRPr>
          </a:p>
          <a:p>
            <a:pPr indent="0" lvl="0" marL="0" rtl="0" algn="l">
              <a:spcBef>
                <a:spcPts val="0"/>
              </a:spcBef>
              <a:spcAft>
                <a:spcPts val="0"/>
              </a:spcAft>
              <a:buClr>
                <a:schemeClr val="dk1"/>
              </a:buClr>
              <a:buFont typeface="Arial"/>
              <a:buNone/>
            </a:pPr>
            <a:r>
              <a:rPr lang="en-US" sz="2400">
                <a:solidFill>
                  <a:srgbClr val="7F7F7F"/>
                </a:solidFill>
              </a:rPr>
              <a:t>Las Palmas de Gran Canaria (Spain)</a:t>
            </a:r>
            <a:endParaRPr sz="2400">
              <a:solidFill>
                <a:srgbClr val="7F7F7F"/>
              </a:solidFill>
            </a:endParaRPr>
          </a:p>
        </p:txBody>
      </p:sp>
      <p:pic>
        <p:nvPicPr>
          <p:cNvPr id="98" name="Google Shape;98;p1"/>
          <p:cNvPicPr preferRelativeResize="0"/>
          <p:nvPr/>
        </p:nvPicPr>
        <p:blipFill>
          <a:blip r:embed="rId7">
            <a:alphaModFix/>
          </a:blip>
          <a:stretch>
            <a:fillRect/>
          </a:stretch>
        </p:blipFill>
        <p:spPr>
          <a:xfrm>
            <a:off x="1044050" y="6092250"/>
            <a:ext cx="10440549" cy="6762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pic>
        <p:nvPicPr>
          <p:cNvPr id="342" name="Google Shape;342;p10"/>
          <p:cNvPicPr preferRelativeResize="0"/>
          <p:nvPr/>
        </p:nvPicPr>
        <p:blipFill rotWithShape="1">
          <a:blip r:embed="rId3">
            <a:alphaModFix/>
          </a:blip>
          <a:srcRect b="0" l="0" r="0" t="0"/>
          <a:stretch/>
        </p:blipFill>
        <p:spPr>
          <a:xfrm>
            <a:off x="3372433" y="6185107"/>
            <a:ext cx="8561978" cy="481121"/>
          </a:xfrm>
          <a:prstGeom prst="rect">
            <a:avLst/>
          </a:prstGeom>
          <a:noFill/>
          <a:ln>
            <a:noFill/>
          </a:ln>
        </p:spPr>
      </p:pic>
      <p:sp>
        <p:nvSpPr>
          <p:cNvPr id="343" name="Google Shape;343;p10"/>
          <p:cNvSpPr/>
          <p:nvPr/>
        </p:nvSpPr>
        <p:spPr>
          <a:xfrm>
            <a:off x="0" y="0"/>
            <a:ext cx="2870200" cy="6048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44" name="Google Shape;344;p10"/>
          <p:cNvPicPr preferRelativeResize="0"/>
          <p:nvPr/>
        </p:nvPicPr>
        <p:blipFill rotWithShape="1">
          <a:blip r:embed="rId4">
            <a:alphaModFix/>
          </a:blip>
          <a:srcRect b="0" l="0" r="0" t="0"/>
          <a:stretch/>
        </p:blipFill>
        <p:spPr>
          <a:xfrm>
            <a:off x="0" y="6083300"/>
            <a:ext cx="2870200" cy="774700"/>
          </a:xfrm>
          <a:prstGeom prst="rect">
            <a:avLst/>
          </a:prstGeom>
          <a:noFill/>
          <a:ln>
            <a:noFill/>
          </a:ln>
        </p:spPr>
      </p:pic>
      <p:pic>
        <p:nvPicPr>
          <p:cNvPr id="345" name="Google Shape;345;p10"/>
          <p:cNvPicPr preferRelativeResize="0"/>
          <p:nvPr/>
        </p:nvPicPr>
        <p:blipFill rotWithShape="1">
          <a:blip r:embed="rId5">
            <a:alphaModFix/>
          </a:blip>
          <a:srcRect b="0" l="0" r="0" t="0"/>
          <a:stretch/>
        </p:blipFill>
        <p:spPr>
          <a:xfrm>
            <a:off x="609600" y="365125"/>
            <a:ext cx="1651000" cy="330200"/>
          </a:xfrm>
          <a:prstGeom prst="rect">
            <a:avLst/>
          </a:prstGeom>
          <a:noFill/>
          <a:ln>
            <a:noFill/>
          </a:ln>
        </p:spPr>
      </p:pic>
      <p:pic>
        <p:nvPicPr>
          <p:cNvPr id="346" name="Google Shape;346;p10"/>
          <p:cNvPicPr preferRelativeResize="0"/>
          <p:nvPr/>
        </p:nvPicPr>
        <p:blipFill rotWithShape="1">
          <a:blip r:embed="rId6">
            <a:alphaModFix/>
          </a:blip>
          <a:srcRect b="1123" l="22815" r="0" t="0"/>
          <a:stretch/>
        </p:blipFill>
        <p:spPr>
          <a:xfrm>
            <a:off x="7923636" y="175542"/>
            <a:ext cx="4010776" cy="678593"/>
          </a:xfrm>
          <a:prstGeom prst="rect">
            <a:avLst/>
          </a:prstGeom>
          <a:noFill/>
          <a:ln>
            <a:noFill/>
          </a:ln>
        </p:spPr>
      </p:pic>
      <p:sp>
        <p:nvSpPr>
          <p:cNvPr id="347" name="Google Shape;347;p10"/>
          <p:cNvSpPr txBox="1"/>
          <p:nvPr/>
        </p:nvSpPr>
        <p:spPr>
          <a:xfrm>
            <a:off x="3267769" y="1306399"/>
            <a:ext cx="1739431"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600" u="none">
                <a:solidFill>
                  <a:schemeClr val="lt1"/>
                </a:solidFill>
                <a:latin typeface="Twentieth Century"/>
                <a:ea typeface="Twentieth Century"/>
                <a:cs typeface="Twentieth Century"/>
                <a:sym typeface="Twentieth Century"/>
              </a:rPr>
              <a:t>€1,757,54,28</a:t>
            </a:r>
            <a:endParaRPr b="1" sz="1600">
              <a:solidFill>
                <a:schemeClr val="lt1"/>
              </a:solidFill>
              <a:latin typeface="Twentieth Century"/>
              <a:ea typeface="Twentieth Century"/>
              <a:cs typeface="Twentieth Century"/>
              <a:sym typeface="Twentieth Century"/>
            </a:endParaRPr>
          </a:p>
        </p:txBody>
      </p:sp>
      <p:sp>
        <p:nvSpPr>
          <p:cNvPr id="348" name="Google Shape;348;p10"/>
          <p:cNvSpPr txBox="1"/>
          <p:nvPr/>
        </p:nvSpPr>
        <p:spPr>
          <a:xfrm>
            <a:off x="5077359" y="1281576"/>
            <a:ext cx="1620000"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000" u="none">
                <a:solidFill>
                  <a:schemeClr val="lt1"/>
                </a:solidFill>
                <a:latin typeface="Twentieth Century"/>
                <a:ea typeface="Twentieth Century"/>
                <a:cs typeface="Twentieth Century"/>
                <a:sym typeface="Twentieth Century"/>
              </a:rPr>
              <a:t>36</a:t>
            </a:r>
            <a:endParaRPr/>
          </a:p>
        </p:txBody>
      </p:sp>
      <p:sp>
        <p:nvSpPr>
          <p:cNvPr id="349" name="Google Shape;349;p10"/>
          <p:cNvSpPr txBox="1"/>
          <p:nvPr/>
        </p:nvSpPr>
        <p:spPr>
          <a:xfrm>
            <a:off x="6849759" y="1281576"/>
            <a:ext cx="1620000"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000" u="none">
                <a:solidFill>
                  <a:schemeClr val="lt1"/>
                </a:solidFill>
                <a:latin typeface="Twentieth Century"/>
                <a:ea typeface="Twentieth Century"/>
                <a:cs typeface="Twentieth Century"/>
                <a:sym typeface="Twentieth Century"/>
              </a:rPr>
              <a:t>12</a:t>
            </a:r>
            <a:endParaRPr b="1" sz="2000">
              <a:solidFill>
                <a:schemeClr val="lt1"/>
              </a:solidFill>
              <a:latin typeface="Twentieth Century"/>
              <a:ea typeface="Twentieth Century"/>
              <a:cs typeface="Twentieth Century"/>
              <a:sym typeface="Twentieth Century"/>
            </a:endParaRPr>
          </a:p>
        </p:txBody>
      </p:sp>
      <p:sp>
        <p:nvSpPr>
          <p:cNvPr id="350" name="Google Shape;350;p10"/>
          <p:cNvSpPr txBox="1"/>
          <p:nvPr/>
        </p:nvSpPr>
        <p:spPr>
          <a:xfrm>
            <a:off x="292144" y="1067870"/>
            <a:ext cx="2331786" cy="132556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78B9B"/>
              </a:buClr>
              <a:buSzPts val="2000"/>
              <a:buFont typeface="Arial"/>
              <a:buNone/>
            </a:pPr>
            <a:r>
              <a:rPr b="1" i="0" lang="en-US" sz="2000" u="none">
                <a:solidFill>
                  <a:srgbClr val="178B9B"/>
                </a:solidFill>
                <a:latin typeface="Arial"/>
                <a:ea typeface="Arial"/>
                <a:cs typeface="Arial"/>
                <a:sym typeface="Arial"/>
              </a:rPr>
              <a:t>02.</a:t>
            </a:r>
            <a:r>
              <a:rPr b="1" i="0" lang="en-US" sz="2000" u="none">
                <a:solidFill>
                  <a:srgbClr val="178B9B"/>
                </a:solidFill>
                <a:latin typeface="Arial"/>
                <a:ea typeface="Arial"/>
                <a:cs typeface="Arial"/>
                <a:sym typeface="Arial"/>
              </a:rPr>
              <a:t> </a:t>
            </a:r>
            <a:r>
              <a:rPr b="1" i="0" lang="en-US" sz="2000" u="none">
                <a:solidFill>
                  <a:srgbClr val="178B9B"/>
                </a:solidFill>
                <a:latin typeface="Arial"/>
                <a:ea typeface="Arial"/>
                <a:cs typeface="Arial"/>
                <a:sym typeface="Arial"/>
              </a:rPr>
              <a:t>Remote training courses:</a:t>
            </a:r>
            <a:endParaRPr/>
          </a:p>
          <a:p>
            <a:pPr indent="0" lvl="0" marL="0" marR="0" rtl="0" algn="l">
              <a:lnSpc>
                <a:spcPct val="100000"/>
              </a:lnSpc>
              <a:spcBef>
                <a:spcPts val="0"/>
              </a:spcBef>
              <a:spcAft>
                <a:spcPts val="0"/>
              </a:spcAft>
              <a:buClr>
                <a:srgbClr val="178B9B"/>
              </a:buClr>
              <a:buSzPts val="2000"/>
              <a:buFont typeface="Arial"/>
              <a:buNone/>
            </a:pPr>
            <a:r>
              <a:rPr b="1" i="0" lang="en-US" sz="2000" u="none">
                <a:solidFill>
                  <a:srgbClr val="178B9B"/>
                </a:solidFill>
                <a:latin typeface="Arial"/>
                <a:ea typeface="Arial"/>
                <a:cs typeface="Arial"/>
                <a:sym typeface="Arial"/>
              </a:rPr>
              <a:t>Outcomes</a:t>
            </a:r>
            <a:endParaRPr b="1" sz="2000">
              <a:solidFill>
                <a:srgbClr val="178B9B"/>
              </a:solidFill>
              <a:latin typeface="Arial"/>
              <a:ea typeface="Arial"/>
              <a:cs typeface="Arial"/>
              <a:sym typeface="Arial"/>
            </a:endParaRPr>
          </a:p>
        </p:txBody>
      </p:sp>
      <p:grpSp>
        <p:nvGrpSpPr>
          <p:cNvPr id="351" name="Google Shape;351;p10"/>
          <p:cNvGrpSpPr/>
          <p:nvPr/>
        </p:nvGrpSpPr>
        <p:grpSpPr>
          <a:xfrm>
            <a:off x="2972062" y="1067870"/>
            <a:ext cx="8962349" cy="4393097"/>
            <a:chOff x="262" y="0"/>
            <a:chExt cx="8962349" cy="4393097"/>
          </a:xfrm>
        </p:grpSpPr>
        <p:sp>
          <p:nvSpPr>
            <p:cNvPr id="352" name="Google Shape;352;p10"/>
            <p:cNvSpPr/>
            <p:nvPr/>
          </p:nvSpPr>
          <p:spPr>
            <a:xfrm>
              <a:off x="262" y="0"/>
              <a:ext cx="2920306" cy="4393097"/>
            </a:xfrm>
            <a:prstGeom prst="roundRect">
              <a:avLst>
                <a:gd fmla="val 10000" name="adj"/>
              </a:avLst>
            </a:prstGeom>
            <a:solidFill>
              <a:srgbClr val="D8E2F3"/>
            </a:solidFill>
            <a:ln cap="flat" cmpd="sng" w="12700">
              <a:solidFill>
                <a:srgbClr val="3D4B5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10"/>
            <p:cNvSpPr txBox="1"/>
            <p:nvPr/>
          </p:nvSpPr>
          <p:spPr>
            <a:xfrm>
              <a:off x="85795" y="85533"/>
              <a:ext cx="2749240" cy="4222031"/>
            </a:xfrm>
            <a:prstGeom prst="rect">
              <a:avLst/>
            </a:prstGeom>
            <a:noFill/>
            <a:ln>
              <a:noFill/>
            </a:ln>
          </p:spPr>
          <p:txBody>
            <a:bodyPr anchorCtr="0" anchor="ctr" bIns="53325" lIns="53325" spcFirstLastPara="1" rIns="53325" wrap="square" tIns="53325">
              <a:noAutofit/>
            </a:bodyPr>
            <a:lstStyle/>
            <a:p>
              <a:pPr indent="0" lvl="0" marL="0" marR="0" rtl="0" algn="l">
                <a:lnSpc>
                  <a:spcPct val="90000"/>
                </a:lnSpc>
                <a:spcBef>
                  <a:spcPts val="0"/>
                </a:spcBef>
                <a:spcAft>
                  <a:spcPts val="0"/>
                </a:spcAft>
                <a:buNone/>
              </a:pPr>
              <a:r>
                <a:rPr b="1" i="0" lang="en-US" sz="1400" u="none">
                  <a:solidFill>
                    <a:srgbClr val="1F3864"/>
                  </a:solidFill>
                  <a:latin typeface="Calibri"/>
                  <a:ea typeface="Calibri"/>
                  <a:cs typeface="Calibri"/>
                  <a:sym typeface="Calibri"/>
                </a:rPr>
                <a:t>Version in Spanish for the Canary Islands:</a:t>
              </a:r>
              <a:endParaRPr/>
            </a:p>
            <a:p>
              <a:pPr indent="0" lvl="0" marL="0" marR="0" rtl="0" algn="l">
                <a:lnSpc>
                  <a:spcPct val="90000"/>
                </a:lnSpc>
                <a:spcBef>
                  <a:spcPts val="490"/>
                </a:spcBef>
                <a:spcAft>
                  <a:spcPts val="0"/>
                </a:spcAft>
                <a:buNone/>
              </a:pPr>
              <a:r>
                <a:t/>
              </a:r>
              <a:endParaRPr sz="1200">
                <a:solidFill>
                  <a:srgbClr val="C55A11"/>
                </a:solidFill>
                <a:latin typeface="Calibri"/>
                <a:ea typeface="Calibri"/>
                <a:cs typeface="Calibri"/>
                <a:sym typeface="Calibri"/>
              </a:endParaRPr>
            </a:p>
            <a:p>
              <a:pPr indent="0" lvl="0" marL="0" marR="0" rtl="0" algn="l">
                <a:lnSpc>
                  <a:spcPct val="90000"/>
                </a:lnSpc>
                <a:spcBef>
                  <a:spcPts val="420"/>
                </a:spcBef>
                <a:spcAft>
                  <a:spcPts val="0"/>
                </a:spcAft>
                <a:buNone/>
              </a:pPr>
              <a:r>
                <a:rPr b="0" i="0" lang="en-US" sz="1200" u="none">
                  <a:solidFill>
                    <a:schemeClr val="lt1"/>
                  </a:solidFill>
                  <a:latin typeface="Calibri"/>
                  <a:ea typeface="Calibri"/>
                  <a:cs typeface="Calibri"/>
                  <a:sym typeface="Calibri"/>
                </a:rPr>
                <a:t>- </a:t>
              </a:r>
              <a:r>
                <a:rPr b="0" i="0" lang="en-US" sz="1400" u="none">
                  <a:solidFill>
                    <a:schemeClr val="lt1"/>
                  </a:solidFill>
                  <a:latin typeface="Calibri"/>
                  <a:ea typeface="Calibri"/>
                  <a:cs typeface="Calibri"/>
                  <a:sym typeface="Calibri"/>
                </a:rPr>
                <a:t>100 applications ( 45% Gran Canaria, 38% Tenerife, 17% rest of the islands).</a:t>
              </a:r>
              <a:endParaRPr/>
            </a:p>
            <a:p>
              <a:pPr indent="0" lvl="0" marL="0" marR="0" rtl="0" algn="l">
                <a:lnSpc>
                  <a:spcPct val="90000"/>
                </a:lnSpc>
                <a:spcBef>
                  <a:spcPts val="490"/>
                </a:spcBef>
                <a:spcAft>
                  <a:spcPts val="0"/>
                </a:spcAft>
                <a:buNone/>
              </a:pPr>
              <a:r>
                <a:rPr b="0" i="0" lang="en-US" sz="1400" u="none">
                  <a:solidFill>
                    <a:schemeClr val="lt1"/>
                  </a:solidFill>
                  <a:latin typeface="Calibri"/>
                  <a:ea typeface="Calibri"/>
                  <a:cs typeface="Calibri"/>
                  <a:sym typeface="Calibri"/>
                </a:rPr>
                <a:t>- Universities of Las Palmas de Gran Canaria (ULPGC) and La Laguna (ULL), public company Gesplan and Cabildo de Tenerife. All the island councils (cabildos) were represented.</a:t>
              </a:r>
              <a:endParaRPr/>
            </a:p>
            <a:p>
              <a:pPr indent="0" lvl="0" marL="0" marR="0" rtl="0" algn="l">
                <a:lnSpc>
                  <a:spcPct val="90000"/>
                </a:lnSpc>
                <a:spcBef>
                  <a:spcPts val="490"/>
                </a:spcBef>
                <a:spcAft>
                  <a:spcPts val="0"/>
                </a:spcAft>
                <a:buNone/>
              </a:pPr>
              <a:r>
                <a:rPr b="0" i="0" lang="en-US" sz="1400" u="none">
                  <a:solidFill>
                    <a:schemeClr val="lt1"/>
                  </a:solidFill>
                  <a:latin typeface="Calibri"/>
                  <a:ea typeface="Calibri"/>
                  <a:cs typeface="Calibri"/>
                  <a:sym typeface="Calibri"/>
                </a:rPr>
                <a:t>-34 Admitted.</a:t>
              </a:r>
              <a:endParaRPr b="0" i="0" sz="1400" u="none">
                <a:solidFill>
                  <a:schemeClr val="lt1"/>
                </a:solidFill>
                <a:latin typeface="Calibri"/>
                <a:ea typeface="Calibri"/>
                <a:cs typeface="Calibri"/>
                <a:sym typeface="Calibri"/>
              </a:endParaRPr>
            </a:p>
            <a:p>
              <a:pPr indent="0" lvl="0" marL="0" marR="0" rtl="0" algn="l">
                <a:lnSpc>
                  <a:spcPct val="90000"/>
                </a:lnSpc>
                <a:spcBef>
                  <a:spcPts val="490"/>
                </a:spcBef>
                <a:spcAft>
                  <a:spcPts val="0"/>
                </a:spcAft>
                <a:buNone/>
              </a:pPr>
              <a:r>
                <a:rPr b="0" i="0" lang="en-US" sz="1400" u="none">
                  <a:solidFill>
                    <a:schemeClr val="lt1"/>
                  </a:solidFill>
                  <a:latin typeface="Calibri"/>
                  <a:ea typeface="Calibri"/>
                  <a:cs typeface="Calibri"/>
                  <a:sym typeface="Calibri"/>
                </a:rPr>
                <a:t>-All the islands were represented.</a:t>
              </a:r>
              <a:endParaRPr/>
            </a:p>
            <a:p>
              <a:pPr indent="0" lvl="0" marL="0" marR="0" rtl="0" algn="l">
                <a:lnSpc>
                  <a:spcPct val="90000"/>
                </a:lnSpc>
                <a:spcBef>
                  <a:spcPts val="490"/>
                </a:spcBef>
                <a:spcAft>
                  <a:spcPts val="0"/>
                </a:spcAft>
                <a:buNone/>
              </a:pPr>
              <a:r>
                <a:rPr b="0" i="0" lang="en-US" sz="1400" u="none">
                  <a:solidFill>
                    <a:schemeClr val="lt1"/>
                  </a:solidFill>
                  <a:latin typeface="Calibri"/>
                  <a:ea typeface="Calibri"/>
                  <a:cs typeface="Calibri"/>
                  <a:sym typeface="Calibri"/>
                </a:rPr>
                <a:t>- 24 certificates.</a:t>
              </a:r>
              <a:endParaRPr/>
            </a:p>
            <a:p>
              <a:pPr indent="0" lvl="0" marL="0" marR="0" rtl="0" algn="l">
                <a:lnSpc>
                  <a:spcPct val="90000"/>
                </a:lnSpc>
                <a:spcBef>
                  <a:spcPts val="490"/>
                </a:spcBef>
                <a:spcAft>
                  <a:spcPts val="0"/>
                </a:spcAft>
                <a:buNone/>
              </a:pPr>
              <a:r>
                <a:rPr b="0" i="0" lang="en-US" sz="1400" u="none">
                  <a:solidFill>
                    <a:schemeClr val="lt1"/>
                  </a:solidFill>
                  <a:latin typeface="Calibri"/>
                  <a:ea typeface="Calibri"/>
                  <a:cs typeface="Calibri"/>
                  <a:sym typeface="Calibri"/>
                </a:rPr>
                <a:t>- Average mark: 8.14.</a:t>
              </a:r>
              <a:endParaRPr/>
            </a:p>
            <a:p>
              <a:pPr indent="0" lvl="0" marL="0" marR="0" rtl="0" algn="l">
                <a:lnSpc>
                  <a:spcPct val="90000"/>
                </a:lnSpc>
                <a:spcBef>
                  <a:spcPts val="490"/>
                </a:spcBef>
                <a:spcAft>
                  <a:spcPts val="0"/>
                </a:spcAft>
                <a:buNone/>
              </a:pPr>
              <a:r>
                <a:t/>
              </a:r>
              <a:endParaRPr sz="1200">
                <a:solidFill>
                  <a:schemeClr val="lt1"/>
                </a:solidFill>
                <a:latin typeface="Calibri"/>
                <a:ea typeface="Calibri"/>
                <a:cs typeface="Calibri"/>
                <a:sym typeface="Calibri"/>
              </a:endParaRPr>
            </a:p>
            <a:p>
              <a:pPr indent="0" lvl="0" marL="0" marR="0" rtl="0" algn="l">
                <a:lnSpc>
                  <a:spcPct val="90000"/>
                </a:lnSpc>
                <a:spcBef>
                  <a:spcPts val="420"/>
                </a:spcBef>
                <a:spcAft>
                  <a:spcPts val="0"/>
                </a:spcAft>
                <a:buNone/>
              </a:pPr>
              <a:r>
                <a:t/>
              </a:r>
              <a:endParaRPr sz="1200">
                <a:solidFill>
                  <a:schemeClr val="lt1"/>
                </a:solidFill>
                <a:latin typeface="Calibri"/>
                <a:ea typeface="Calibri"/>
                <a:cs typeface="Calibri"/>
                <a:sym typeface="Calibri"/>
              </a:endParaRPr>
            </a:p>
          </p:txBody>
        </p:sp>
        <p:sp>
          <p:nvSpPr>
            <p:cNvPr id="354" name="Google Shape;354;p10"/>
            <p:cNvSpPr/>
            <p:nvPr/>
          </p:nvSpPr>
          <p:spPr>
            <a:xfrm>
              <a:off x="3355080" y="0"/>
              <a:ext cx="2586378" cy="4393097"/>
            </a:xfrm>
            <a:prstGeom prst="roundRect">
              <a:avLst>
                <a:gd fmla="val 10000" name="adj"/>
              </a:avLst>
            </a:prstGeom>
            <a:solidFill>
              <a:srgbClr val="D8E2F3"/>
            </a:solidFill>
            <a:ln cap="flat" cmpd="sng" w="12700">
              <a:solidFill>
                <a:srgbClr val="3D4B5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10"/>
            <p:cNvSpPr txBox="1"/>
            <p:nvPr/>
          </p:nvSpPr>
          <p:spPr>
            <a:xfrm>
              <a:off x="3430832" y="75752"/>
              <a:ext cx="2434874" cy="4241593"/>
            </a:xfrm>
            <a:prstGeom prst="rect">
              <a:avLst/>
            </a:prstGeom>
            <a:noFill/>
            <a:ln>
              <a:noFill/>
            </a:ln>
          </p:spPr>
          <p:txBody>
            <a:bodyPr anchorCtr="0" anchor="ctr" bIns="45700" lIns="45700" spcFirstLastPara="1" rIns="45700" wrap="square" tIns="45700">
              <a:noAutofit/>
            </a:bodyPr>
            <a:lstStyle/>
            <a:p>
              <a:pPr indent="0" lvl="0" marL="0" marR="0" rtl="0" algn="l">
                <a:lnSpc>
                  <a:spcPct val="90000"/>
                </a:lnSpc>
                <a:spcBef>
                  <a:spcPts val="0"/>
                </a:spcBef>
                <a:spcAft>
                  <a:spcPts val="0"/>
                </a:spcAft>
                <a:buNone/>
              </a:pPr>
              <a:r>
                <a:t/>
              </a:r>
              <a:endParaRPr b="1" sz="1200">
                <a:solidFill>
                  <a:srgbClr val="C55A11"/>
                </a:solidFill>
                <a:latin typeface="Calibri"/>
                <a:ea typeface="Calibri"/>
                <a:cs typeface="Calibri"/>
                <a:sym typeface="Calibri"/>
              </a:endParaRPr>
            </a:p>
            <a:p>
              <a:pPr indent="0" lvl="0" marL="0" marR="0" rtl="0" algn="l">
                <a:lnSpc>
                  <a:spcPct val="90000"/>
                </a:lnSpc>
                <a:spcBef>
                  <a:spcPts val="420"/>
                </a:spcBef>
                <a:spcAft>
                  <a:spcPts val="0"/>
                </a:spcAft>
                <a:buNone/>
              </a:pPr>
              <a:r>
                <a:t/>
              </a:r>
              <a:endParaRPr b="1" sz="1200">
                <a:solidFill>
                  <a:srgbClr val="C55A11"/>
                </a:solidFill>
                <a:latin typeface="Calibri"/>
                <a:ea typeface="Calibri"/>
                <a:cs typeface="Calibri"/>
                <a:sym typeface="Calibri"/>
              </a:endParaRPr>
            </a:p>
            <a:p>
              <a:pPr indent="0" lvl="0" marL="0" marR="0" rtl="0" algn="ctr">
                <a:lnSpc>
                  <a:spcPct val="90000"/>
                </a:lnSpc>
                <a:spcBef>
                  <a:spcPts val="420"/>
                </a:spcBef>
                <a:spcAft>
                  <a:spcPts val="0"/>
                </a:spcAft>
                <a:buNone/>
              </a:pPr>
              <a:r>
                <a:rPr b="1" i="0" lang="en-US" sz="1400" u="none">
                  <a:solidFill>
                    <a:srgbClr val="1F3864"/>
                  </a:solidFill>
                  <a:latin typeface="Calibri"/>
                  <a:ea typeface="Calibri"/>
                  <a:cs typeface="Calibri"/>
                  <a:sym typeface="Calibri"/>
                </a:rPr>
                <a:t>Version in Portuguese for Madeira and Cape Verde:</a:t>
              </a:r>
              <a:endParaRPr/>
            </a:p>
            <a:p>
              <a:pPr indent="0" lvl="0" marL="0" marR="0" rtl="0" algn="l">
                <a:lnSpc>
                  <a:spcPct val="90000"/>
                </a:lnSpc>
                <a:spcBef>
                  <a:spcPts val="490"/>
                </a:spcBef>
                <a:spcAft>
                  <a:spcPts val="0"/>
                </a:spcAft>
                <a:buNone/>
              </a:pPr>
              <a:r>
                <a:t/>
              </a:r>
              <a:endParaRPr b="1" sz="1200">
                <a:solidFill>
                  <a:srgbClr val="C55A11"/>
                </a:solidFill>
                <a:latin typeface="Calibri"/>
                <a:ea typeface="Calibri"/>
                <a:cs typeface="Calibri"/>
                <a:sym typeface="Calibri"/>
              </a:endParaRPr>
            </a:p>
            <a:p>
              <a:pPr indent="0" lvl="0" marL="0" marR="0" rtl="0" algn="ctr">
                <a:lnSpc>
                  <a:spcPct val="90000"/>
                </a:lnSpc>
                <a:spcBef>
                  <a:spcPts val="420"/>
                </a:spcBef>
                <a:spcAft>
                  <a:spcPts val="0"/>
                </a:spcAft>
                <a:buNone/>
              </a:pPr>
              <a:r>
                <a:rPr b="0" i="0" lang="en-US" sz="1200" u="none">
                  <a:solidFill>
                    <a:schemeClr val="lt1"/>
                  </a:solidFill>
                  <a:latin typeface="Calibri"/>
                  <a:ea typeface="Calibri"/>
                  <a:cs typeface="Calibri"/>
                  <a:sym typeface="Calibri"/>
                </a:rPr>
                <a:t>- </a:t>
              </a:r>
              <a:r>
                <a:rPr b="0" i="0" lang="en-US" sz="1400" u="none">
                  <a:solidFill>
                    <a:schemeClr val="lt1"/>
                  </a:solidFill>
                  <a:latin typeface="Calibri"/>
                  <a:ea typeface="Calibri"/>
                  <a:cs typeface="Calibri"/>
                  <a:sym typeface="Calibri"/>
                </a:rPr>
                <a:t>72 applications ( 51% from Madeira and 48% from Cape Verde).</a:t>
              </a:r>
              <a:endParaRPr/>
            </a:p>
            <a:p>
              <a:pPr indent="0" lvl="0" marL="0" marR="0" rtl="0" algn="ctr">
                <a:lnSpc>
                  <a:spcPct val="90000"/>
                </a:lnSpc>
                <a:spcBef>
                  <a:spcPts val="490"/>
                </a:spcBef>
                <a:spcAft>
                  <a:spcPts val="0"/>
                </a:spcAft>
                <a:buNone/>
              </a:pPr>
              <a:r>
                <a:rPr b="0" i="0" lang="en-US" sz="1400" u="none">
                  <a:solidFill>
                    <a:schemeClr val="lt1"/>
                  </a:solidFill>
                  <a:latin typeface="Calibri"/>
                  <a:ea typeface="Calibri"/>
                  <a:cs typeface="Calibri"/>
                  <a:sym typeface="Calibri"/>
                </a:rPr>
                <a:t>- Teaching staff from schools, universities and prisons. Entities with the highest demand: Directorate of Environment and Climate Change (DRAAC) of Madeira and National Institute of Meteorology and Geophysics of Cape Verde.</a:t>
              </a:r>
              <a:endParaRPr/>
            </a:p>
            <a:p>
              <a:pPr indent="0" lvl="0" marL="0" marR="0" rtl="0" algn="ctr">
                <a:lnSpc>
                  <a:spcPct val="90000"/>
                </a:lnSpc>
                <a:spcBef>
                  <a:spcPts val="490"/>
                </a:spcBef>
                <a:spcAft>
                  <a:spcPts val="0"/>
                </a:spcAft>
                <a:buNone/>
              </a:pPr>
              <a:r>
                <a:rPr b="0" i="0" lang="en-US" sz="1400" u="none">
                  <a:solidFill>
                    <a:schemeClr val="lt1"/>
                  </a:solidFill>
                  <a:latin typeface="Calibri"/>
                  <a:ea typeface="Calibri"/>
                  <a:cs typeface="Calibri"/>
                  <a:sym typeface="Calibri"/>
                </a:rPr>
                <a:t>- 72 Admitted.</a:t>
              </a:r>
              <a:endParaRPr b="0" i="0" sz="1400" u="none">
                <a:solidFill>
                  <a:schemeClr val="lt1"/>
                </a:solidFill>
                <a:latin typeface="Calibri"/>
                <a:ea typeface="Calibri"/>
                <a:cs typeface="Calibri"/>
                <a:sym typeface="Calibri"/>
              </a:endParaRPr>
            </a:p>
            <a:p>
              <a:pPr indent="0" lvl="0" marL="0" marR="0" rtl="0" algn="ctr">
                <a:lnSpc>
                  <a:spcPct val="90000"/>
                </a:lnSpc>
                <a:spcBef>
                  <a:spcPts val="490"/>
                </a:spcBef>
                <a:spcAft>
                  <a:spcPts val="0"/>
                </a:spcAft>
                <a:buNone/>
              </a:pPr>
              <a:r>
                <a:rPr b="0" i="0" lang="en-US" sz="1400" u="none">
                  <a:solidFill>
                    <a:schemeClr val="lt1"/>
                  </a:solidFill>
                  <a:latin typeface="Calibri"/>
                  <a:ea typeface="Calibri"/>
                  <a:cs typeface="Calibri"/>
                  <a:sym typeface="Calibri"/>
                </a:rPr>
                <a:t>- 40 certificates.</a:t>
              </a:r>
              <a:endParaRPr/>
            </a:p>
            <a:p>
              <a:pPr indent="0" lvl="0" marL="0" marR="0" rtl="0" algn="ctr">
                <a:lnSpc>
                  <a:spcPct val="90000"/>
                </a:lnSpc>
                <a:spcBef>
                  <a:spcPts val="490"/>
                </a:spcBef>
                <a:spcAft>
                  <a:spcPts val="0"/>
                </a:spcAft>
                <a:buNone/>
              </a:pPr>
              <a:r>
                <a:rPr b="0" i="0" lang="en-US" sz="1400" u="none">
                  <a:solidFill>
                    <a:schemeClr val="lt1"/>
                  </a:solidFill>
                  <a:latin typeface="Calibri"/>
                  <a:ea typeface="Calibri"/>
                  <a:cs typeface="Calibri"/>
                  <a:sym typeface="Calibri"/>
                </a:rPr>
                <a:t>- Average mark: 8.70</a:t>
              </a:r>
              <a:endParaRPr/>
            </a:p>
            <a:p>
              <a:pPr indent="0" lvl="0" marL="0" marR="0" rtl="0" algn="l">
                <a:lnSpc>
                  <a:spcPct val="90000"/>
                </a:lnSpc>
                <a:spcBef>
                  <a:spcPts val="490"/>
                </a:spcBef>
                <a:spcAft>
                  <a:spcPts val="0"/>
                </a:spcAft>
                <a:buNone/>
              </a:pPr>
              <a:r>
                <a:t/>
              </a:r>
              <a:endParaRPr sz="1200">
                <a:solidFill>
                  <a:schemeClr val="lt1"/>
                </a:solidFill>
                <a:latin typeface="Calibri"/>
                <a:ea typeface="Calibri"/>
                <a:cs typeface="Calibri"/>
                <a:sym typeface="Calibri"/>
              </a:endParaRPr>
            </a:p>
          </p:txBody>
        </p:sp>
        <p:sp>
          <p:nvSpPr>
            <p:cNvPr id="356" name="Google Shape;356;p10"/>
            <p:cNvSpPr/>
            <p:nvPr/>
          </p:nvSpPr>
          <p:spPr>
            <a:xfrm>
              <a:off x="6376233" y="0"/>
              <a:ext cx="2586378" cy="4393097"/>
            </a:xfrm>
            <a:prstGeom prst="roundRect">
              <a:avLst>
                <a:gd fmla="val 10000" name="adj"/>
              </a:avLst>
            </a:prstGeom>
            <a:solidFill>
              <a:srgbClr val="D8E2F3"/>
            </a:solidFill>
            <a:ln cap="flat" cmpd="sng" w="12700">
              <a:solidFill>
                <a:srgbClr val="3D4B5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10"/>
            <p:cNvSpPr txBox="1"/>
            <p:nvPr/>
          </p:nvSpPr>
          <p:spPr>
            <a:xfrm>
              <a:off x="6451985" y="75752"/>
              <a:ext cx="2434874" cy="4241593"/>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None/>
              </a:pPr>
              <a:r>
                <a:rPr b="1" i="0" lang="en-US" sz="1300" u="none">
                  <a:solidFill>
                    <a:srgbClr val="1F3864"/>
                  </a:solidFill>
                  <a:latin typeface="Calibri"/>
                  <a:ea typeface="Calibri"/>
                  <a:cs typeface="Calibri"/>
                  <a:sym typeface="Calibri"/>
                </a:rPr>
                <a:t>Version in French for Mauritania and Senegal:</a:t>
              </a:r>
              <a:endParaRPr/>
            </a:p>
            <a:p>
              <a:pPr indent="0" lvl="0" marL="0" marR="0" rtl="0" algn="l">
                <a:lnSpc>
                  <a:spcPct val="90000"/>
                </a:lnSpc>
                <a:spcBef>
                  <a:spcPts val="455"/>
                </a:spcBef>
                <a:spcAft>
                  <a:spcPts val="0"/>
                </a:spcAft>
                <a:buNone/>
              </a:pPr>
              <a:r>
                <a:t/>
              </a:r>
              <a:endParaRPr b="1" sz="1300">
                <a:solidFill>
                  <a:srgbClr val="C55A11"/>
                </a:solidFill>
                <a:latin typeface="Calibri"/>
                <a:ea typeface="Calibri"/>
                <a:cs typeface="Calibri"/>
                <a:sym typeface="Calibri"/>
              </a:endParaRPr>
            </a:p>
            <a:p>
              <a:pPr indent="0" lvl="0" marL="0" marR="0" rtl="0" algn="ctr">
                <a:lnSpc>
                  <a:spcPct val="90000"/>
                </a:lnSpc>
                <a:spcBef>
                  <a:spcPts val="455"/>
                </a:spcBef>
                <a:spcAft>
                  <a:spcPts val="0"/>
                </a:spcAft>
                <a:buNone/>
              </a:pPr>
              <a:r>
                <a:rPr b="0" i="0" lang="en-US" sz="1300" u="none">
                  <a:solidFill>
                    <a:schemeClr val="lt1"/>
                  </a:solidFill>
                  <a:latin typeface="Calibri"/>
                  <a:ea typeface="Calibri"/>
                  <a:cs typeface="Calibri"/>
                  <a:sym typeface="Calibri"/>
                </a:rPr>
                <a:t>- 35 applications ( 60% from Senegal and 40% from Mauritania).</a:t>
              </a:r>
              <a:endParaRPr/>
            </a:p>
            <a:p>
              <a:pPr indent="0" lvl="0" marL="0" marR="0" rtl="0" algn="ctr">
                <a:lnSpc>
                  <a:spcPct val="90000"/>
                </a:lnSpc>
                <a:spcBef>
                  <a:spcPts val="455"/>
                </a:spcBef>
                <a:spcAft>
                  <a:spcPts val="0"/>
                </a:spcAft>
                <a:buNone/>
              </a:pPr>
              <a:r>
                <a:rPr b="0" i="0" lang="en-US" sz="1300" u="none">
                  <a:solidFill>
                    <a:schemeClr val="lt1"/>
                  </a:solidFill>
                  <a:latin typeface="Calibri"/>
                  <a:ea typeface="Calibri"/>
                  <a:cs typeface="Calibri"/>
                  <a:sym typeface="Calibri"/>
                </a:rPr>
                <a:t>- Teaching staff from universities and from the National Aviation Agency of Senegal (ANACIM), the Directorate of Land Surveillance and Control of Senegal (CSCOS) and the Ministries of Environment and Sustainable Development and Agriculture of Mauritania.</a:t>
              </a:r>
              <a:endParaRPr/>
            </a:p>
            <a:p>
              <a:pPr indent="0" lvl="0" marL="0" marR="0" rtl="0" algn="ctr">
                <a:lnSpc>
                  <a:spcPct val="90000"/>
                </a:lnSpc>
                <a:spcBef>
                  <a:spcPts val="455"/>
                </a:spcBef>
                <a:spcAft>
                  <a:spcPts val="0"/>
                </a:spcAft>
                <a:buNone/>
              </a:pPr>
              <a:r>
                <a:rPr b="0" i="0" lang="en-US" sz="1300" u="none">
                  <a:solidFill>
                    <a:schemeClr val="lt1"/>
                  </a:solidFill>
                  <a:latin typeface="Calibri"/>
                  <a:ea typeface="Calibri"/>
                  <a:cs typeface="Calibri"/>
                  <a:sym typeface="Calibri"/>
                </a:rPr>
                <a:t>35 Admitted.</a:t>
              </a:r>
              <a:endParaRPr b="0" i="0" sz="1300" u="none">
                <a:solidFill>
                  <a:schemeClr val="lt1"/>
                </a:solidFill>
                <a:latin typeface="Calibri"/>
                <a:ea typeface="Calibri"/>
                <a:cs typeface="Calibri"/>
                <a:sym typeface="Calibri"/>
              </a:endParaRPr>
            </a:p>
            <a:p>
              <a:pPr indent="0" lvl="0" marL="0" marR="0" rtl="0" algn="ctr">
                <a:lnSpc>
                  <a:spcPct val="90000"/>
                </a:lnSpc>
                <a:spcBef>
                  <a:spcPts val="455"/>
                </a:spcBef>
                <a:spcAft>
                  <a:spcPts val="0"/>
                </a:spcAft>
                <a:buNone/>
              </a:pPr>
              <a:r>
                <a:rPr b="0" i="0" lang="en-US" sz="1300" u="none">
                  <a:solidFill>
                    <a:schemeClr val="lt1"/>
                  </a:solidFill>
                  <a:latin typeface="Calibri"/>
                  <a:ea typeface="Calibri"/>
                  <a:cs typeface="Calibri"/>
                  <a:sym typeface="Calibri"/>
                </a:rPr>
                <a:t>- 19 certificates.</a:t>
              </a:r>
              <a:endParaRPr/>
            </a:p>
            <a:p>
              <a:pPr indent="0" lvl="0" marL="0" marR="0" rtl="0" algn="ctr">
                <a:lnSpc>
                  <a:spcPct val="90000"/>
                </a:lnSpc>
                <a:spcBef>
                  <a:spcPts val="455"/>
                </a:spcBef>
                <a:spcAft>
                  <a:spcPts val="0"/>
                </a:spcAft>
                <a:buNone/>
              </a:pPr>
              <a:r>
                <a:rPr b="0" i="0" lang="en-US" sz="1300" u="none">
                  <a:solidFill>
                    <a:schemeClr val="lt1"/>
                  </a:solidFill>
                  <a:latin typeface="Calibri"/>
                  <a:ea typeface="Calibri"/>
                  <a:cs typeface="Calibri"/>
                  <a:sym typeface="Calibri"/>
                </a:rPr>
                <a:t>- Average mark: 7.64</a:t>
              </a:r>
              <a:endParaRPr/>
            </a:p>
            <a:p>
              <a:pPr indent="0" lvl="0" marL="0" marR="0" rtl="0" algn="ctr">
                <a:lnSpc>
                  <a:spcPct val="90000"/>
                </a:lnSpc>
                <a:spcBef>
                  <a:spcPts val="455"/>
                </a:spcBef>
                <a:spcAft>
                  <a:spcPts val="0"/>
                </a:spcAft>
                <a:buNone/>
              </a:pPr>
              <a:r>
                <a:rPr b="0" i="0" lang="en-US" sz="1300" u="none">
                  <a:solidFill>
                    <a:schemeClr val="lt1"/>
                  </a:solidFill>
                  <a:latin typeface="Calibri"/>
                  <a:ea typeface="Calibri"/>
                  <a:cs typeface="Calibri"/>
                  <a:sym typeface="Calibri"/>
                </a:rPr>
                <a:t> </a:t>
              </a:r>
              <a:endParaRPr sz="1300">
                <a:solidFill>
                  <a:schemeClr val="lt1"/>
                </a:solidFill>
                <a:latin typeface="Calibri"/>
                <a:ea typeface="Calibri"/>
                <a:cs typeface="Calibri"/>
                <a:sym typeface="Calibri"/>
              </a:endParaRPr>
            </a:p>
          </p:txBody>
        </p:sp>
      </p:grpSp>
      <p:pic>
        <p:nvPicPr>
          <p:cNvPr id="358" name="Google Shape;358;p10"/>
          <p:cNvPicPr preferRelativeResize="0"/>
          <p:nvPr/>
        </p:nvPicPr>
        <p:blipFill>
          <a:blip r:embed="rId7">
            <a:alphaModFix/>
          </a:blip>
          <a:stretch>
            <a:fillRect/>
          </a:stretch>
        </p:blipFill>
        <p:spPr>
          <a:xfrm>
            <a:off x="3069525" y="6132525"/>
            <a:ext cx="9118926" cy="6762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pic>
        <p:nvPicPr>
          <p:cNvPr id="364" name="Google Shape;364;p11"/>
          <p:cNvPicPr preferRelativeResize="0"/>
          <p:nvPr/>
        </p:nvPicPr>
        <p:blipFill rotWithShape="1">
          <a:blip r:embed="rId3">
            <a:alphaModFix/>
          </a:blip>
          <a:srcRect b="0" l="0" r="0" t="0"/>
          <a:stretch/>
        </p:blipFill>
        <p:spPr>
          <a:xfrm>
            <a:off x="3372433" y="6185107"/>
            <a:ext cx="8561978" cy="481121"/>
          </a:xfrm>
          <a:prstGeom prst="rect">
            <a:avLst/>
          </a:prstGeom>
          <a:noFill/>
          <a:ln>
            <a:noFill/>
          </a:ln>
        </p:spPr>
      </p:pic>
      <p:sp>
        <p:nvSpPr>
          <p:cNvPr id="365" name="Google Shape;365;p11"/>
          <p:cNvSpPr/>
          <p:nvPr/>
        </p:nvSpPr>
        <p:spPr>
          <a:xfrm>
            <a:off x="0" y="0"/>
            <a:ext cx="2870200" cy="6048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66" name="Google Shape;366;p11"/>
          <p:cNvPicPr preferRelativeResize="0"/>
          <p:nvPr/>
        </p:nvPicPr>
        <p:blipFill rotWithShape="1">
          <a:blip r:embed="rId4">
            <a:alphaModFix/>
          </a:blip>
          <a:srcRect b="0" l="0" r="0" t="0"/>
          <a:stretch/>
        </p:blipFill>
        <p:spPr>
          <a:xfrm>
            <a:off x="0" y="6083300"/>
            <a:ext cx="2870200" cy="774700"/>
          </a:xfrm>
          <a:prstGeom prst="rect">
            <a:avLst/>
          </a:prstGeom>
          <a:noFill/>
          <a:ln>
            <a:noFill/>
          </a:ln>
        </p:spPr>
      </p:pic>
      <p:pic>
        <p:nvPicPr>
          <p:cNvPr id="367" name="Google Shape;367;p11"/>
          <p:cNvPicPr preferRelativeResize="0"/>
          <p:nvPr/>
        </p:nvPicPr>
        <p:blipFill rotWithShape="1">
          <a:blip r:embed="rId5">
            <a:alphaModFix/>
          </a:blip>
          <a:srcRect b="0" l="0" r="0" t="0"/>
          <a:stretch/>
        </p:blipFill>
        <p:spPr>
          <a:xfrm>
            <a:off x="609600" y="365125"/>
            <a:ext cx="1651000" cy="330200"/>
          </a:xfrm>
          <a:prstGeom prst="rect">
            <a:avLst/>
          </a:prstGeom>
          <a:noFill/>
          <a:ln>
            <a:noFill/>
          </a:ln>
        </p:spPr>
      </p:pic>
      <p:pic>
        <p:nvPicPr>
          <p:cNvPr id="368" name="Google Shape;368;p11"/>
          <p:cNvPicPr preferRelativeResize="0"/>
          <p:nvPr/>
        </p:nvPicPr>
        <p:blipFill rotWithShape="1">
          <a:blip r:embed="rId6">
            <a:alphaModFix/>
          </a:blip>
          <a:srcRect b="1123" l="22815" r="0" t="0"/>
          <a:stretch/>
        </p:blipFill>
        <p:spPr>
          <a:xfrm>
            <a:off x="7923636" y="175542"/>
            <a:ext cx="4010776" cy="678593"/>
          </a:xfrm>
          <a:prstGeom prst="rect">
            <a:avLst/>
          </a:prstGeom>
          <a:noFill/>
          <a:ln>
            <a:noFill/>
          </a:ln>
        </p:spPr>
      </p:pic>
      <p:sp>
        <p:nvSpPr>
          <p:cNvPr id="369" name="Google Shape;369;p11"/>
          <p:cNvSpPr txBox="1"/>
          <p:nvPr/>
        </p:nvSpPr>
        <p:spPr>
          <a:xfrm>
            <a:off x="5077359" y="1281576"/>
            <a:ext cx="1620000"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000" u="none">
                <a:solidFill>
                  <a:schemeClr val="lt1"/>
                </a:solidFill>
                <a:latin typeface="Twentieth Century"/>
                <a:ea typeface="Twentieth Century"/>
                <a:cs typeface="Twentieth Century"/>
                <a:sym typeface="Twentieth Century"/>
              </a:rPr>
              <a:t>36</a:t>
            </a:r>
            <a:endParaRPr/>
          </a:p>
        </p:txBody>
      </p:sp>
      <p:sp>
        <p:nvSpPr>
          <p:cNvPr id="370" name="Google Shape;370;p11"/>
          <p:cNvSpPr txBox="1"/>
          <p:nvPr/>
        </p:nvSpPr>
        <p:spPr>
          <a:xfrm>
            <a:off x="6849759" y="1281576"/>
            <a:ext cx="1620000"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000" u="none">
                <a:solidFill>
                  <a:schemeClr val="lt1"/>
                </a:solidFill>
                <a:latin typeface="Twentieth Century"/>
                <a:ea typeface="Twentieth Century"/>
                <a:cs typeface="Twentieth Century"/>
                <a:sym typeface="Twentieth Century"/>
              </a:rPr>
              <a:t>12</a:t>
            </a:r>
            <a:endParaRPr b="1" sz="2000">
              <a:solidFill>
                <a:schemeClr val="lt1"/>
              </a:solidFill>
              <a:latin typeface="Twentieth Century"/>
              <a:ea typeface="Twentieth Century"/>
              <a:cs typeface="Twentieth Century"/>
              <a:sym typeface="Twentieth Century"/>
            </a:endParaRPr>
          </a:p>
        </p:txBody>
      </p:sp>
      <p:sp>
        <p:nvSpPr>
          <p:cNvPr id="371" name="Google Shape;371;p11"/>
          <p:cNvSpPr txBox="1"/>
          <p:nvPr/>
        </p:nvSpPr>
        <p:spPr>
          <a:xfrm>
            <a:off x="292144" y="1067870"/>
            <a:ext cx="2331786" cy="132556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78B9B"/>
              </a:buClr>
              <a:buSzPts val="2000"/>
              <a:buFont typeface="Arial"/>
              <a:buNone/>
            </a:pPr>
            <a:r>
              <a:rPr b="1" i="0" lang="en-US" sz="2000" u="none">
                <a:solidFill>
                  <a:srgbClr val="178B9B"/>
                </a:solidFill>
                <a:latin typeface="Arial"/>
                <a:ea typeface="Arial"/>
                <a:cs typeface="Arial"/>
                <a:sym typeface="Arial"/>
              </a:rPr>
              <a:t>02.</a:t>
            </a:r>
            <a:r>
              <a:rPr b="1" i="0" lang="en-US" sz="2000" u="none">
                <a:solidFill>
                  <a:srgbClr val="178B9B"/>
                </a:solidFill>
                <a:latin typeface="Arial"/>
                <a:ea typeface="Arial"/>
                <a:cs typeface="Arial"/>
                <a:sym typeface="Arial"/>
              </a:rPr>
              <a:t> </a:t>
            </a:r>
            <a:r>
              <a:rPr b="1" i="0" lang="en-US" sz="2000" u="none">
                <a:solidFill>
                  <a:srgbClr val="178B9B"/>
                </a:solidFill>
                <a:latin typeface="Arial"/>
                <a:ea typeface="Arial"/>
                <a:cs typeface="Arial"/>
                <a:sym typeface="Arial"/>
              </a:rPr>
              <a:t>Remote training courses:</a:t>
            </a:r>
            <a:endParaRPr/>
          </a:p>
          <a:p>
            <a:pPr indent="0" lvl="0" marL="0" marR="0" rtl="0" algn="l">
              <a:lnSpc>
                <a:spcPct val="100000"/>
              </a:lnSpc>
              <a:spcBef>
                <a:spcPts val="0"/>
              </a:spcBef>
              <a:spcAft>
                <a:spcPts val="0"/>
              </a:spcAft>
              <a:buClr>
                <a:srgbClr val="178B9B"/>
              </a:buClr>
              <a:buSzPts val="2000"/>
              <a:buFont typeface="Arial"/>
              <a:buNone/>
            </a:pPr>
            <a:r>
              <a:rPr b="1" i="0" lang="en-US" sz="2000" u="none">
                <a:solidFill>
                  <a:srgbClr val="178B9B"/>
                </a:solidFill>
                <a:latin typeface="Arial"/>
                <a:ea typeface="Arial"/>
                <a:cs typeface="Arial"/>
                <a:sym typeface="Arial"/>
              </a:rPr>
              <a:t>Outcomes</a:t>
            </a:r>
            <a:endParaRPr b="1" sz="2000">
              <a:solidFill>
                <a:srgbClr val="178B9B"/>
              </a:solidFill>
              <a:latin typeface="Arial"/>
              <a:ea typeface="Arial"/>
              <a:cs typeface="Arial"/>
              <a:sym typeface="Arial"/>
            </a:endParaRPr>
          </a:p>
        </p:txBody>
      </p:sp>
      <p:graphicFrame>
        <p:nvGraphicFramePr>
          <p:cNvPr id="372" name="Google Shape;372;p11"/>
          <p:cNvGraphicFramePr/>
          <p:nvPr/>
        </p:nvGraphicFramePr>
        <p:xfrm>
          <a:off x="3238500" y="975360"/>
          <a:ext cx="8417052" cy="5072640"/>
        </p:xfrm>
        <a:graphic>
          <a:graphicData uri="http://schemas.openxmlformats.org/drawingml/2006/chart">
            <c:chart r:id="rId7"/>
          </a:graphicData>
        </a:graphic>
      </p:graphicFrame>
      <p:sp>
        <p:nvSpPr>
          <p:cNvPr id="373" name="Google Shape;373;p11"/>
          <p:cNvSpPr txBox="1"/>
          <p:nvPr/>
        </p:nvSpPr>
        <p:spPr>
          <a:xfrm>
            <a:off x="3663966" y="1067870"/>
            <a:ext cx="169468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Canary Islands</a:t>
            </a:r>
            <a:endParaRPr sz="1800">
              <a:solidFill>
                <a:schemeClr val="dk1"/>
              </a:solidFill>
              <a:latin typeface="Calibri"/>
              <a:ea typeface="Calibri"/>
              <a:cs typeface="Calibri"/>
              <a:sym typeface="Calibri"/>
            </a:endParaRPr>
          </a:p>
        </p:txBody>
      </p:sp>
      <p:sp>
        <p:nvSpPr>
          <p:cNvPr id="374" name="Google Shape;374;p11"/>
          <p:cNvSpPr txBox="1"/>
          <p:nvPr/>
        </p:nvSpPr>
        <p:spPr>
          <a:xfrm>
            <a:off x="5358654" y="2654668"/>
            <a:ext cx="149110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Cape Verde</a:t>
            </a:r>
            <a:endParaRPr sz="1800">
              <a:solidFill>
                <a:schemeClr val="dk1"/>
              </a:solidFill>
              <a:latin typeface="Calibri"/>
              <a:ea typeface="Calibri"/>
              <a:cs typeface="Calibri"/>
              <a:sym typeface="Calibri"/>
            </a:endParaRPr>
          </a:p>
        </p:txBody>
      </p:sp>
      <p:sp>
        <p:nvSpPr>
          <p:cNvPr id="375" name="Google Shape;375;p11"/>
          <p:cNvSpPr txBox="1"/>
          <p:nvPr/>
        </p:nvSpPr>
        <p:spPr>
          <a:xfrm>
            <a:off x="7002159" y="2667960"/>
            <a:ext cx="149110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Madeira</a:t>
            </a:r>
            <a:endParaRPr sz="1800">
              <a:solidFill>
                <a:schemeClr val="dk1"/>
              </a:solidFill>
              <a:latin typeface="Calibri"/>
              <a:ea typeface="Calibri"/>
              <a:cs typeface="Calibri"/>
              <a:sym typeface="Calibri"/>
            </a:endParaRPr>
          </a:p>
        </p:txBody>
      </p:sp>
      <p:sp>
        <p:nvSpPr>
          <p:cNvPr id="376" name="Google Shape;376;p11"/>
          <p:cNvSpPr txBox="1"/>
          <p:nvPr/>
        </p:nvSpPr>
        <p:spPr>
          <a:xfrm>
            <a:off x="8763903" y="3302387"/>
            <a:ext cx="149110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Mauritania</a:t>
            </a:r>
            <a:endParaRPr sz="1800">
              <a:solidFill>
                <a:schemeClr val="dk1"/>
              </a:solidFill>
              <a:latin typeface="Calibri"/>
              <a:ea typeface="Calibri"/>
              <a:cs typeface="Calibri"/>
              <a:sym typeface="Calibri"/>
            </a:endParaRPr>
          </a:p>
        </p:txBody>
      </p:sp>
      <p:sp>
        <p:nvSpPr>
          <p:cNvPr id="377" name="Google Shape;377;p11"/>
          <p:cNvSpPr txBox="1"/>
          <p:nvPr/>
        </p:nvSpPr>
        <p:spPr>
          <a:xfrm>
            <a:off x="10443307" y="3327014"/>
            <a:ext cx="149110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Senegal</a:t>
            </a:r>
            <a:endParaRPr sz="1800">
              <a:solidFill>
                <a:schemeClr val="dk1"/>
              </a:solidFill>
              <a:latin typeface="Calibri"/>
              <a:ea typeface="Calibri"/>
              <a:cs typeface="Calibri"/>
              <a:sym typeface="Calibri"/>
            </a:endParaRPr>
          </a:p>
        </p:txBody>
      </p:sp>
      <p:pic>
        <p:nvPicPr>
          <p:cNvPr id="378" name="Google Shape;378;p11"/>
          <p:cNvPicPr preferRelativeResize="0"/>
          <p:nvPr/>
        </p:nvPicPr>
        <p:blipFill>
          <a:blip r:embed="rId8">
            <a:alphaModFix/>
          </a:blip>
          <a:stretch>
            <a:fillRect/>
          </a:stretch>
        </p:blipFill>
        <p:spPr>
          <a:xfrm>
            <a:off x="3069525" y="6132525"/>
            <a:ext cx="9118926" cy="6762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12"/>
          <p:cNvSpPr/>
          <p:nvPr/>
        </p:nvSpPr>
        <p:spPr>
          <a:xfrm>
            <a:off x="7277782" y="3408182"/>
            <a:ext cx="3150044" cy="2470104"/>
          </a:xfrm>
          <a:prstGeom prst="ellipse">
            <a:avLst/>
          </a:prstGeom>
          <a:solidFill>
            <a:schemeClr val="accent4"/>
          </a:solidFill>
          <a:ln cap="flat" cmpd="sng" w="12700">
            <a:solidFill>
              <a:srgbClr val="BA8C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85" name="Google Shape;385;p12"/>
          <p:cNvPicPr preferRelativeResize="0"/>
          <p:nvPr/>
        </p:nvPicPr>
        <p:blipFill rotWithShape="1">
          <a:blip r:embed="rId3">
            <a:alphaModFix/>
          </a:blip>
          <a:srcRect b="0" l="0" r="0" t="0"/>
          <a:stretch/>
        </p:blipFill>
        <p:spPr>
          <a:xfrm>
            <a:off x="3372433" y="6185107"/>
            <a:ext cx="8561978" cy="481121"/>
          </a:xfrm>
          <a:prstGeom prst="rect">
            <a:avLst/>
          </a:prstGeom>
          <a:noFill/>
          <a:ln>
            <a:noFill/>
          </a:ln>
        </p:spPr>
      </p:pic>
      <p:sp>
        <p:nvSpPr>
          <p:cNvPr id="386" name="Google Shape;386;p12"/>
          <p:cNvSpPr/>
          <p:nvPr/>
        </p:nvSpPr>
        <p:spPr>
          <a:xfrm>
            <a:off x="0" y="0"/>
            <a:ext cx="2870200" cy="6048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87" name="Google Shape;387;p12"/>
          <p:cNvPicPr preferRelativeResize="0"/>
          <p:nvPr/>
        </p:nvPicPr>
        <p:blipFill rotWithShape="1">
          <a:blip r:embed="rId4">
            <a:alphaModFix/>
          </a:blip>
          <a:srcRect b="0" l="0" r="0" t="0"/>
          <a:stretch/>
        </p:blipFill>
        <p:spPr>
          <a:xfrm>
            <a:off x="0" y="6083300"/>
            <a:ext cx="2870200" cy="774700"/>
          </a:xfrm>
          <a:prstGeom prst="rect">
            <a:avLst/>
          </a:prstGeom>
          <a:noFill/>
          <a:ln>
            <a:noFill/>
          </a:ln>
        </p:spPr>
      </p:pic>
      <p:pic>
        <p:nvPicPr>
          <p:cNvPr id="388" name="Google Shape;388;p12"/>
          <p:cNvPicPr preferRelativeResize="0"/>
          <p:nvPr/>
        </p:nvPicPr>
        <p:blipFill rotWithShape="1">
          <a:blip r:embed="rId5">
            <a:alphaModFix/>
          </a:blip>
          <a:srcRect b="0" l="0" r="0" t="0"/>
          <a:stretch/>
        </p:blipFill>
        <p:spPr>
          <a:xfrm>
            <a:off x="609600" y="365125"/>
            <a:ext cx="1651000" cy="330200"/>
          </a:xfrm>
          <a:prstGeom prst="rect">
            <a:avLst/>
          </a:prstGeom>
          <a:noFill/>
          <a:ln>
            <a:noFill/>
          </a:ln>
        </p:spPr>
      </p:pic>
      <p:pic>
        <p:nvPicPr>
          <p:cNvPr id="389" name="Google Shape;389;p12"/>
          <p:cNvPicPr preferRelativeResize="0"/>
          <p:nvPr/>
        </p:nvPicPr>
        <p:blipFill rotWithShape="1">
          <a:blip r:embed="rId6">
            <a:alphaModFix/>
          </a:blip>
          <a:srcRect b="1123" l="22815" r="0" t="0"/>
          <a:stretch/>
        </p:blipFill>
        <p:spPr>
          <a:xfrm>
            <a:off x="7923636" y="175542"/>
            <a:ext cx="4010776" cy="678593"/>
          </a:xfrm>
          <a:prstGeom prst="rect">
            <a:avLst/>
          </a:prstGeom>
          <a:noFill/>
          <a:ln>
            <a:noFill/>
          </a:ln>
        </p:spPr>
      </p:pic>
      <p:sp>
        <p:nvSpPr>
          <p:cNvPr id="390" name="Google Shape;390;p12"/>
          <p:cNvSpPr txBox="1"/>
          <p:nvPr/>
        </p:nvSpPr>
        <p:spPr>
          <a:xfrm>
            <a:off x="5077359" y="1281576"/>
            <a:ext cx="1620000"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000" u="none">
                <a:solidFill>
                  <a:schemeClr val="lt1"/>
                </a:solidFill>
                <a:latin typeface="Twentieth Century"/>
                <a:ea typeface="Twentieth Century"/>
                <a:cs typeface="Twentieth Century"/>
                <a:sym typeface="Twentieth Century"/>
              </a:rPr>
              <a:t>36</a:t>
            </a:r>
            <a:endParaRPr/>
          </a:p>
        </p:txBody>
      </p:sp>
      <p:sp>
        <p:nvSpPr>
          <p:cNvPr id="391" name="Google Shape;391;p12"/>
          <p:cNvSpPr txBox="1"/>
          <p:nvPr/>
        </p:nvSpPr>
        <p:spPr>
          <a:xfrm>
            <a:off x="292144" y="1067870"/>
            <a:ext cx="2331786" cy="132556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78B9B"/>
              </a:buClr>
              <a:buSzPts val="2000"/>
              <a:buFont typeface="Arial"/>
              <a:buNone/>
            </a:pPr>
            <a:r>
              <a:rPr b="1" i="0" lang="en-US" sz="2000" u="none">
                <a:solidFill>
                  <a:srgbClr val="178B9B"/>
                </a:solidFill>
                <a:latin typeface="Arial"/>
                <a:ea typeface="Arial"/>
                <a:cs typeface="Arial"/>
                <a:sym typeface="Arial"/>
              </a:rPr>
              <a:t>02.</a:t>
            </a:r>
            <a:r>
              <a:rPr b="1" i="0" lang="en-US" sz="2000" u="none">
                <a:solidFill>
                  <a:srgbClr val="178B9B"/>
                </a:solidFill>
                <a:latin typeface="Arial"/>
                <a:ea typeface="Arial"/>
                <a:cs typeface="Arial"/>
                <a:sym typeface="Arial"/>
              </a:rPr>
              <a:t> </a:t>
            </a:r>
            <a:r>
              <a:rPr b="1" i="0" lang="en-US" sz="2000" u="none">
                <a:solidFill>
                  <a:srgbClr val="178B9B"/>
                </a:solidFill>
                <a:latin typeface="Arial"/>
                <a:ea typeface="Arial"/>
                <a:cs typeface="Arial"/>
                <a:sym typeface="Arial"/>
              </a:rPr>
              <a:t>Remote training courses:</a:t>
            </a:r>
            <a:endParaRPr/>
          </a:p>
          <a:p>
            <a:pPr indent="0" lvl="0" marL="0" marR="0" rtl="0" algn="l">
              <a:lnSpc>
                <a:spcPct val="100000"/>
              </a:lnSpc>
              <a:spcBef>
                <a:spcPts val="0"/>
              </a:spcBef>
              <a:spcAft>
                <a:spcPts val="0"/>
              </a:spcAft>
              <a:buClr>
                <a:srgbClr val="178B9B"/>
              </a:buClr>
              <a:buSzPts val="2000"/>
              <a:buFont typeface="Arial"/>
              <a:buNone/>
            </a:pPr>
            <a:r>
              <a:rPr b="1" i="0" lang="en-US" sz="2000" u="none">
                <a:solidFill>
                  <a:srgbClr val="178B9B"/>
                </a:solidFill>
                <a:latin typeface="Arial"/>
                <a:ea typeface="Arial"/>
                <a:cs typeface="Arial"/>
                <a:sym typeface="Arial"/>
              </a:rPr>
              <a:t>Outcomes</a:t>
            </a:r>
            <a:endParaRPr b="1" sz="2000">
              <a:solidFill>
                <a:srgbClr val="178B9B"/>
              </a:solidFill>
              <a:latin typeface="Arial"/>
              <a:ea typeface="Arial"/>
              <a:cs typeface="Arial"/>
              <a:sym typeface="Arial"/>
            </a:endParaRPr>
          </a:p>
        </p:txBody>
      </p:sp>
      <p:sp>
        <p:nvSpPr>
          <p:cNvPr id="392" name="Google Shape;392;p12"/>
          <p:cNvSpPr/>
          <p:nvPr/>
        </p:nvSpPr>
        <p:spPr>
          <a:xfrm>
            <a:off x="3372433" y="599603"/>
            <a:ext cx="3265714" cy="2327564"/>
          </a:xfrm>
          <a:prstGeom prst="ellipse">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3" name="Google Shape;393;p12"/>
          <p:cNvSpPr txBox="1"/>
          <p:nvPr/>
        </p:nvSpPr>
        <p:spPr>
          <a:xfrm>
            <a:off x="3830370" y="1216884"/>
            <a:ext cx="2660232"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Calibri"/>
                <a:ea typeface="Calibri"/>
                <a:cs typeface="Calibri"/>
                <a:sym typeface="Calibri"/>
              </a:rPr>
              <a:t>Valuation of the platform</a:t>
            </a:r>
            <a:endParaRPr sz="18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l">
              <a:spcBef>
                <a:spcPts val="0"/>
              </a:spcBef>
              <a:spcAft>
                <a:spcPts val="0"/>
              </a:spcAft>
              <a:buNone/>
            </a:pPr>
            <a:r>
              <a:rPr lang="en-US" sz="1800">
                <a:solidFill>
                  <a:schemeClr val="lt1"/>
                </a:solidFill>
                <a:latin typeface="Calibri"/>
                <a:ea typeface="Calibri"/>
                <a:cs typeface="Calibri"/>
                <a:sym typeface="Calibri"/>
              </a:rPr>
              <a:t>                4,3/5</a:t>
            </a:r>
            <a:endParaRPr sz="1800">
              <a:solidFill>
                <a:schemeClr val="lt1"/>
              </a:solidFill>
              <a:latin typeface="Calibri"/>
              <a:ea typeface="Calibri"/>
              <a:cs typeface="Calibri"/>
              <a:sym typeface="Calibri"/>
            </a:endParaRPr>
          </a:p>
        </p:txBody>
      </p:sp>
      <p:sp>
        <p:nvSpPr>
          <p:cNvPr id="394" name="Google Shape;394;p12"/>
          <p:cNvSpPr/>
          <p:nvPr/>
        </p:nvSpPr>
        <p:spPr>
          <a:xfrm>
            <a:off x="7982848" y="849622"/>
            <a:ext cx="3150044" cy="2251739"/>
          </a:xfrm>
          <a:prstGeom prst="ellipse">
            <a:avLst/>
          </a:prstGeom>
          <a:solidFill>
            <a:schemeClr val="accent4"/>
          </a:solidFill>
          <a:ln cap="flat" cmpd="sng" w="12700">
            <a:solidFill>
              <a:srgbClr val="BA8C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5" name="Google Shape;395;p12"/>
          <p:cNvSpPr/>
          <p:nvPr/>
        </p:nvSpPr>
        <p:spPr>
          <a:xfrm>
            <a:off x="8280180" y="1552617"/>
            <a:ext cx="2555380"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3F3F3F"/>
                </a:solidFill>
                <a:latin typeface="Calibri"/>
                <a:ea typeface="Calibri"/>
                <a:cs typeface="Calibri"/>
                <a:sym typeface="Calibri"/>
              </a:rPr>
              <a:t>Quality of course content</a:t>
            </a:r>
            <a:endParaRPr sz="1800">
              <a:solidFill>
                <a:srgbClr val="3F3F3F"/>
              </a:solidFill>
              <a:latin typeface="Calibri"/>
              <a:ea typeface="Calibri"/>
              <a:cs typeface="Calibri"/>
              <a:sym typeface="Calibri"/>
            </a:endParaRPr>
          </a:p>
          <a:p>
            <a:pPr indent="0" lvl="0" marL="0" marR="0" rtl="0" algn="l">
              <a:spcBef>
                <a:spcPts val="0"/>
              </a:spcBef>
              <a:spcAft>
                <a:spcPts val="0"/>
              </a:spcAft>
              <a:buNone/>
            </a:pPr>
            <a:r>
              <a:rPr lang="en-US" sz="1800">
                <a:solidFill>
                  <a:srgbClr val="3F3F3F"/>
                </a:solidFill>
                <a:latin typeface="Calibri"/>
                <a:ea typeface="Calibri"/>
                <a:cs typeface="Calibri"/>
                <a:sym typeface="Calibri"/>
              </a:rPr>
              <a:t>                    </a:t>
            </a:r>
            <a:endParaRPr/>
          </a:p>
          <a:p>
            <a:pPr indent="0" lvl="0" marL="0" marR="0" rtl="0" algn="l">
              <a:spcBef>
                <a:spcPts val="0"/>
              </a:spcBef>
              <a:spcAft>
                <a:spcPts val="0"/>
              </a:spcAft>
              <a:buNone/>
            </a:pPr>
            <a:r>
              <a:rPr lang="en-US" sz="1800">
                <a:solidFill>
                  <a:srgbClr val="3F3F3F"/>
                </a:solidFill>
                <a:latin typeface="Calibri"/>
                <a:ea typeface="Calibri"/>
                <a:cs typeface="Calibri"/>
                <a:sym typeface="Calibri"/>
              </a:rPr>
              <a:t>                        4,4/5</a:t>
            </a:r>
            <a:endParaRPr sz="1800">
              <a:solidFill>
                <a:srgbClr val="3F3F3F"/>
              </a:solidFill>
              <a:latin typeface="Calibri"/>
              <a:ea typeface="Calibri"/>
              <a:cs typeface="Calibri"/>
              <a:sym typeface="Calibri"/>
            </a:endParaRPr>
          </a:p>
        </p:txBody>
      </p:sp>
      <p:sp>
        <p:nvSpPr>
          <p:cNvPr id="396" name="Google Shape;396;p12"/>
          <p:cNvSpPr/>
          <p:nvPr/>
        </p:nvSpPr>
        <p:spPr>
          <a:xfrm>
            <a:off x="3063834" y="3319566"/>
            <a:ext cx="3218213" cy="2558720"/>
          </a:xfrm>
          <a:prstGeom prst="ellipse">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7" name="Google Shape;397;p12"/>
          <p:cNvSpPr/>
          <p:nvPr/>
        </p:nvSpPr>
        <p:spPr>
          <a:xfrm>
            <a:off x="3414076" y="3998761"/>
            <a:ext cx="2517728" cy="14773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Calibri"/>
                <a:ea typeface="Calibri"/>
                <a:cs typeface="Calibri"/>
                <a:sym typeface="Calibri"/>
              </a:rPr>
              <a:t>Degree of updating of the course contents</a:t>
            </a:r>
            <a:endParaRPr/>
          </a:p>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l">
              <a:spcBef>
                <a:spcPts val="0"/>
              </a:spcBef>
              <a:spcAft>
                <a:spcPts val="0"/>
              </a:spcAft>
              <a:buNone/>
            </a:pPr>
            <a:r>
              <a:rPr lang="en-US" sz="1800">
                <a:solidFill>
                  <a:schemeClr val="lt1"/>
                </a:solidFill>
                <a:latin typeface="Calibri"/>
                <a:ea typeface="Calibri"/>
                <a:cs typeface="Calibri"/>
                <a:sym typeface="Calibri"/>
              </a:rPr>
              <a:t>                 4,23/5</a:t>
            </a:r>
            <a:endParaRPr/>
          </a:p>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398" name="Google Shape;398;p12"/>
          <p:cNvSpPr/>
          <p:nvPr/>
        </p:nvSpPr>
        <p:spPr>
          <a:xfrm>
            <a:off x="7445829" y="4215846"/>
            <a:ext cx="2981997"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Level of teacher participation.</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                  </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                     3,9/5</a:t>
            </a:r>
            <a:endParaRPr sz="1800">
              <a:solidFill>
                <a:schemeClr val="dk1"/>
              </a:solidFill>
              <a:latin typeface="Calibri"/>
              <a:ea typeface="Calibri"/>
              <a:cs typeface="Calibri"/>
              <a:sym typeface="Calibri"/>
            </a:endParaRPr>
          </a:p>
        </p:txBody>
      </p:sp>
      <p:sp>
        <p:nvSpPr>
          <p:cNvPr id="399" name="Google Shape;399;p12"/>
          <p:cNvSpPr/>
          <p:nvPr/>
        </p:nvSpPr>
        <p:spPr>
          <a:xfrm>
            <a:off x="166255" y="2565070"/>
            <a:ext cx="2185059" cy="1650776"/>
          </a:xfrm>
          <a:prstGeom prst="ellipse">
            <a:avLst/>
          </a:prstGeom>
          <a:solidFill>
            <a:schemeClr val="lt1"/>
          </a:solidFill>
          <a:ln cap="flat" cmpd="sng" w="127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00" name="Google Shape;400;p12"/>
          <p:cNvSpPr/>
          <p:nvPr/>
        </p:nvSpPr>
        <p:spPr>
          <a:xfrm>
            <a:off x="-80" y="2927167"/>
            <a:ext cx="2517728"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rgbClr val="3A3838"/>
                </a:solidFill>
                <a:latin typeface="Calibri"/>
                <a:ea typeface="Calibri"/>
                <a:cs typeface="Calibri"/>
                <a:sym typeface="Calibri"/>
              </a:rPr>
              <a:t>Average general assessment </a:t>
            </a:r>
            <a:endParaRPr sz="1800">
              <a:solidFill>
                <a:srgbClr val="3A3838"/>
              </a:solidFill>
              <a:latin typeface="Calibri"/>
              <a:ea typeface="Calibri"/>
              <a:cs typeface="Calibri"/>
              <a:sym typeface="Calibri"/>
            </a:endParaRPr>
          </a:p>
          <a:p>
            <a:pPr indent="0" lvl="0" marL="0" marR="0" rtl="0" algn="ctr">
              <a:spcBef>
                <a:spcPts val="0"/>
              </a:spcBef>
              <a:spcAft>
                <a:spcPts val="0"/>
              </a:spcAft>
              <a:buNone/>
            </a:pPr>
            <a:r>
              <a:rPr lang="en-US" sz="1800">
                <a:solidFill>
                  <a:srgbClr val="3A3838"/>
                </a:solidFill>
                <a:latin typeface="Calibri"/>
                <a:ea typeface="Calibri"/>
                <a:cs typeface="Calibri"/>
                <a:sym typeface="Calibri"/>
              </a:rPr>
              <a:t>4,3/5</a:t>
            </a:r>
            <a:endParaRPr sz="1800">
              <a:solidFill>
                <a:srgbClr val="3A3838"/>
              </a:solidFill>
              <a:latin typeface="Calibri"/>
              <a:ea typeface="Calibri"/>
              <a:cs typeface="Calibri"/>
              <a:sym typeface="Calibri"/>
            </a:endParaRPr>
          </a:p>
        </p:txBody>
      </p:sp>
      <p:pic>
        <p:nvPicPr>
          <p:cNvPr id="401" name="Google Shape;401;p12"/>
          <p:cNvPicPr preferRelativeResize="0"/>
          <p:nvPr/>
        </p:nvPicPr>
        <p:blipFill>
          <a:blip r:embed="rId7">
            <a:alphaModFix/>
          </a:blip>
          <a:stretch>
            <a:fillRect/>
          </a:stretch>
        </p:blipFill>
        <p:spPr>
          <a:xfrm>
            <a:off x="3069525" y="6132525"/>
            <a:ext cx="9118926" cy="6762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pic>
        <p:nvPicPr>
          <p:cNvPr id="407" name="Google Shape;407;p13"/>
          <p:cNvPicPr preferRelativeResize="0"/>
          <p:nvPr/>
        </p:nvPicPr>
        <p:blipFill rotWithShape="1">
          <a:blip r:embed="rId3">
            <a:alphaModFix/>
          </a:blip>
          <a:srcRect b="0" l="0" r="0" t="0"/>
          <a:stretch/>
        </p:blipFill>
        <p:spPr>
          <a:xfrm>
            <a:off x="3372433" y="6185107"/>
            <a:ext cx="8561978" cy="481121"/>
          </a:xfrm>
          <a:prstGeom prst="rect">
            <a:avLst/>
          </a:prstGeom>
          <a:noFill/>
          <a:ln>
            <a:noFill/>
          </a:ln>
        </p:spPr>
      </p:pic>
      <p:sp>
        <p:nvSpPr>
          <p:cNvPr id="408" name="Google Shape;408;p13"/>
          <p:cNvSpPr/>
          <p:nvPr/>
        </p:nvSpPr>
        <p:spPr>
          <a:xfrm>
            <a:off x="0" y="0"/>
            <a:ext cx="2870200" cy="6048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409" name="Google Shape;409;p13"/>
          <p:cNvPicPr preferRelativeResize="0"/>
          <p:nvPr/>
        </p:nvPicPr>
        <p:blipFill rotWithShape="1">
          <a:blip r:embed="rId4">
            <a:alphaModFix/>
          </a:blip>
          <a:srcRect b="0" l="0" r="0" t="0"/>
          <a:stretch/>
        </p:blipFill>
        <p:spPr>
          <a:xfrm>
            <a:off x="0" y="6083300"/>
            <a:ext cx="2870200" cy="774700"/>
          </a:xfrm>
          <a:prstGeom prst="rect">
            <a:avLst/>
          </a:prstGeom>
          <a:noFill/>
          <a:ln>
            <a:noFill/>
          </a:ln>
        </p:spPr>
      </p:pic>
      <p:pic>
        <p:nvPicPr>
          <p:cNvPr id="410" name="Google Shape;410;p13"/>
          <p:cNvPicPr preferRelativeResize="0"/>
          <p:nvPr/>
        </p:nvPicPr>
        <p:blipFill rotWithShape="1">
          <a:blip r:embed="rId5">
            <a:alphaModFix/>
          </a:blip>
          <a:srcRect b="0" l="0" r="0" t="0"/>
          <a:stretch/>
        </p:blipFill>
        <p:spPr>
          <a:xfrm>
            <a:off x="609600" y="365125"/>
            <a:ext cx="1651000" cy="330200"/>
          </a:xfrm>
          <a:prstGeom prst="rect">
            <a:avLst/>
          </a:prstGeom>
          <a:noFill/>
          <a:ln>
            <a:noFill/>
          </a:ln>
        </p:spPr>
      </p:pic>
      <p:pic>
        <p:nvPicPr>
          <p:cNvPr id="411" name="Google Shape;411;p13"/>
          <p:cNvPicPr preferRelativeResize="0"/>
          <p:nvPr/>
        </p:nvPicPr>
        <p:blipFill rotWithShape="1">
          <a:blip r:embed="rId6">
            <a:alphaModFix/>
          </a:blip>
          <a:srcRect b="1123" l="22815" r="0" t="0"/>
          <a:stretch/>
        </p:blipFill>
        <p:spPr>
          <a:xfrm>
            <a:off x="7923636" y="175542"/>
            <a:ext cx="4010776" cy="678593"/>
          </a:xfrm>
          <a:prstGeom prst="rect">
            <a:avLst/>
          </a:prstGeom>
          <a:noFill/>
          <a:ln>
            <a:noFill/>
          </a:ln>
        </p:spPr>
      </p:pic>
      <p:sp>
        <p:nvSpPr>
          <p:cNvPr id="412" name="Google Shape;412;p13"/>
          <p:cNvSpPr txBox="1"/>
          <p:nvPr/>
        </p:nvSpPr>
        <p:spPr>
          <a:xfrm>
            <a:off x="3267769" y="1306399"/>
            <a:ext cx="1739431"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600" u="none">
                <a:solidFill>
                  <a:schemeClr val="lt1"/>
                </a:solidFill>
                <a:latin typeface="Twentieth Century"/>
                <a:ea typeface="Twentieth Century"/>
                <a:cs typeface="Twentieth Century"/>
                <a:sym typeface="Twentieth Century"/>
              </a:rPr>
              <a:t>€1,757,54,28</a:t>
            </a:r>
            <a:endParaRPr b="1" sz="1600">
              <a:solidFill>
                <a:schemeClr val="lt1"/>
              </a:solidFill>
              <a:latin typeface="Twentieth Century"/>
              <a:ea typeface="Twentieth Century"/>
              <a:cs typeface="Twentieth Century"/>
              <a:sym typeface="Twentieth Century"/>
            </a:endParaRPr>
          </a:p>
        </p:txBody>
      </p:sp>
      <p:sp>
        <p:nvSpPr>
          <p:cNvPr id="413" name="Google Shape;413;p13"/>
          <p:cNvSpPr txBox="1"/>
          <p:nvPr/>
        </p:nvSpPr>
        <p:spPr>
          <a:xfrm>
            <a:off x="5077359" y="1281576"/>
            <a:ext cx="1620000"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000" u="none">
                <a:solidFill>
                  <a:schemeClr val="lt1"/>
                </a:solidFill>
                <a:latin typeface="Twentieth Century"/>
                <a:ea typeface="Twentieth Century"/>
                <a:cs typeface="Twentieth Century"/>
                <a:sym typeface="Twentieth Century"/>
              </a:rPr>
              <a:t>36</a:t>
            </a:r>
            <a:endParaRPr/>
          </a:p>
        </p:txBody>
      </p:sp>
      <p:sp>
        <p:nvSpPr>
          <p:cNvPr id="414" name="Google Shape;414;p13"/>
          <p:cNvSpPr txBox="1"/>
          <p:nvPr/>
        </p:nvSpPr>
        <p:spPr>
          <a:xfrm>
            <a:off x="6849759" y="1281576"/>
            <a:ext cx="1620000"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000" u="none">
                <a:solidFill>
                  <a:schemeClr val="lt1"/>
                </a:solidFill>
                <a:latin typeface="Twentieth Century"/>
                <a:ea typeface="Twentieth Century"/>
                <a:cs typeface="Twentieth Century"/>
                <a:sym typeface="Twentieth Century"/>
              </a:rPr>
              <a:t>12</a:t>
            </a:r>
            <a:endParaRPr b="1" sz="2000">
              <a:solidFill>
                <a:schemeClr val="lt1"/>
              </a:solidFill>
              <a:latin typeface="Twentieth Century"/>
              <a:ea typeface="Twentieth Century"/>
              <a:cs typeface="Twentieth Century"/>
              <a:sym typeface="Twentieth Century"/>
            </a:endParaRPr>
          </a:p>
        </p:txBody>
      </p:sp>
      <p:sp>
        <p:nvSpPr>
          <p:cNvPr id="415" name="Google Shape;415;p13"/>
          <p:cNvSpPr txBox="1"/>
          <p:nvPr/>
        </p:nvSpPr>
        <p:spPr>
          <a:xfrm>
            <a:off x="292144" y="1067870"/>
            <a:ext cx="2034092" cy="132556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78B9B"/>
              </a:buClr>
              <a:buSzPts val="2000"/>
              <a:buFont typeface="Arial"/>
              <a:buNone/>
            </a:pPr>
            <a:r>
              <a:rPr b="1" i="0" lang="en-US" sz="2000" u="none">
                <a:solidFill>
                  <a:srgbClr val="178B9B"/>
                </a:solidFill>
                <a:latin typeface="Arial"/>
                <a:ea typeface="Arial"/>
                <a:cs typeface="Arial"/>
                <a:sym typeface="Arial"/>
              </a:rPr>
              <a:t>02 Remote training courses:</a:t>
            </a:r>
            <a:endParaRPr b="1" sz="2000">
              <a:solidFill>
                <a:srgbClr val="178B9B"/>
              </a:solidFill>
              <a:latin typeface="Arial"/>
              <a:ea typeface="Arial"/>
              <a:cs typeface="Arial"/>
              <a:sym typeface="Arial"/>
            </a:endParaRPr>
          </a:p>
          <a:p>
            <a:pPr indent="0" lvl="0" marL="0" marR="0" rtl="0" algn="l">
              <a:lnSpc>
                <a:spcPct val="100000"/>
              </a:lnSpc>
              <a:spcBef>
                <a:spcPts val="0"/>
              </a:spcBef>
              <a:spcAft>
                <a:spcPts val="0"/>
              </a:spcAft>
              <a:buClr>
                <a:srgbClr val="178B9B"/>
              </a:buClr>
              <a:buSzPts val="2000"/>
              <a:buFont typeface="Arial"/>
              <a:buNone/>
            </a:pPr>
            <a:r>
              <a:rPr b="1" lang="en-US" sz="2000">
                <a:solidFill>
                  <a:srgbClr val="178B9B"/>
                </a:solidFill>
                <a:latin typeface="Arial"/>
                <a:ea typeface="Arial"/>
                <a:cs typeface="Arial"/>
                <a:sym typeface="Arial"/>
              </a:rPr>
              <a:t>“"Climate Change Mitigation and Adaptation Strategies in the production, distribution and use of water" </a:t>
            </a:r>
            <a:endParaRPr/>
          </a:p>
          <a:p>
            <a:pPr indent="0" lvl="0" marL="0" marR="0" rtl="0" algn="l">
              <a:lnSpc>
                <a:spcPct val="100000"/>
              </a:lnSpc>
              <a:spcBef>
                <a:spcPts val="0"/>
              </a:spcBef>
              <a:spcAft>
                <a:spcPts val="0"/>
              </a:spcAft>
              <a:buClr>
                <a:schemeClr val="dk1"/>
              </a:buClr>
              <a:buSzPts val="2000"/>
              <a:buFont typeface="Calibri"/>
              <a:buNone/>
            </a:pPr>
            <a:r>
              <a:t/>
            </a:r>
            <a:endParaRPr b="1" sz="2000">
              <a:solidFill>
                <a:srgbClr val="178B9B"/>
              </a:solidFill>
              <a:latin typeface="Arial"/>
              <a:ea typeface="Arial"/>
              <a:cs typeface="Arial"/>
              <a:sym typeface="Arial"/>
            </a:endParaRPr>
          </a:p>
        </p:txBody>
      </p:sp>
      <p:sp>
        <p:nvSpPr>
          <p:cNvPr id="416" name="Google Shape;416;p13"/>
          <p:cNvSpPr/>
          <p:nvPr/>
        </p:nvSpPr>
        <p:spPr>
          <a:xfrm>
            <a:off x="3240235" y="530225"/>
            <a:ext cx="3572334" cy="1600438"/>
          </a:xfrm>
          <a:prstGeom prst="rect">
            <a:avLst/>
          </a:prstGeom>
          <a:gradFill>
            <a:gsLst>
              <a:gs pos="0">
                <a:srgbClr val="FFDC9B"/>
              </a:gs>
              <a:gs pos="50000">
                <a:srgbClr val="FFD68D"/>
              </a:gs>
              <a:gs pos="100000">
                <a:srgbClr val="FFD478"/>
              </a:gs>
            </a:gsLst>
            <a:lin ang="5400000" scaled="0"/>
          </a:gradFill>
          <a:ln cap="flat" cmpd="sng" w="9525">
            <a:solidFill>
              <a:schemeClr val="accent4"/>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ctr">
              <a:spcBef>
                <a:spcPts val="0"/>
              </a:spcBef>
              <a:spcAft>
                <a:spcPts val="0"/>
              </a:spcAft>
              <a:buNone/>
            </a:pPr>
            <a:r>
              <a:rPr lang="en-US" sz="1400">
                <a:solidFill>
                  <a:schemeClr val="dk1"/>
                </a:solidFill>
                <a:latin typeface="Calibri"/>
                <a:ea typeface="Calibri"/>
                <a:cs typeface="Calibri"/>
                <a:sym typeface="Calibri"/>
              </a:rPr>
              <a:t>“Climate Change Mitigation and Adaptation Strategies in the production, distribution and use of water</a:t>
            </a:r>
            <a:r>
              <a:rPr b="0" i="0" lang="en-US" sz="1400" u="none">
                <a:solidFill>
                  <a:schemeClr val="dk1"/>
                </a:solidFill>
                <a:latin typeface="Calibri"/>
                <a:ea typeface="Calibri"/>
                <a:cs typeface="Calibri"/>
                <a:sym typeface="Calibri"/>
              </a:rPr>
              <a:t>” course.</a:t>
            </a:r>
            <a:endParaRPr/>
          </a:p>
          <a:p>
            <a:pPr indent="0" lvl="0" marL="0" marR="0" rtl="0" algn="ctr">
              <a:spcBef>
                <a:spcPts val="0"/>
              </a:spcBef>
              <a:spcAft>
                <a:spcPts val="0"/>
              </a:spcAft>
              <a:buNone/>
            </a:pPr>
            <a:r>
              <a:rPr b="1" i="0" lang="en-US" sz="1400" u="none">
                <a:solidFill>
                  <a:schemeClr val="dk1"/>
                </a:solidFill>
                <a:latin typeface="Calibri"/>
                <a:ea typeface="Calibri"/>
                <a:cs typeface="Calibri"/>
                <a:sym typeface="Calibri"/>
              </a:rPr>
              <a:t>Preliminary contents are already written</a:t>
            </a:r>
            <a:endParaRPr/>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17" name="Google Shape;417;p13"/>
          <p:cNvSpPr/>
          <p:nvPr/>
        </p:nvSpPr>
        <p:spPr>
          <a:xfrm>
            <a:off x="7424530" y="2673626"/>
            <a:ext cx="854766" cy="715617"/>
          </a:xfrm>
          <a:prstGeom prst="rightArrow">
            <a:avLst>
              <a:gd fmla="val 50000" name="adj1"/>
              <a:gd fmla="val 5000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8" name="Google Shape;418;p13"/>
          <p:cNvSpPr txBox="1"/>
          <p:nvPr/>
        </p:nvSpPr>
        <p:spPr>
          <a:xfrm>
            <a:off x="8506949" y="1445747"/>
            <a:ext cx="2900606" cy="1200329"/>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l">
              <a:spcBef>
                <a:spcPts val="0"/>
              </a:spcBef>
              <a:spcAft>
                <a:spcPts val="0"/>
              </a:spcAft>
              <a:buNone/>
            </a:pPr>
            <a:r>
              <a:rPr b="0" i="0" lang="en-US" sz="1800" u="none">
                <a:solidFill>
                  <a:schemeClr val="lt1"/>
                </a:solidFill>
                <a:latin typeface="Calibri"/>
                <a:ea typeface="Calibri"/>
                <a:cs typeface="Calibri"/>
                <a:sym typeface="Calibri"/>
              </a:rPr>
              <a:t>    Call for contributions </a:t>
            </a:r>
            <a:endParaRPr/>
          </a:p>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419" name="Google Shape;419;p13"/>
          <p:cNvSpPr txBox="1"/>
          <p:nvPr/>
        </p:nvSpPr>
        <p:spPr>
          <a:xfrm>
            <a:off x="8506949" y="2889084"/>
            <a:ext cx="2900606" cy="1477328"/>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l">
              <a:spcBef>
                <a:spcPts val="0"/>
              </a:spcBef>
              <a:spcAft>
                <a:spcPts val="0"/>
              </a:spcAft>
              <a:buNone/>
            </a:pPr>
            <a:r>
              <a:rPr b="0" i="0" lang="en-US" sz="1800" u="none">
                <a:solidFill>
                  <a:schemeClr val="lt1"/>
                </a:solidFill>
                <a:latin typeface="Calibri"/>
                <a:ea typeface="Calibri"/>
                <a:cs typeface="Calibri"/>
                <a:sym typeface="Calibri"/>
              </a:rPr>
              <a:t>    Request for collaboration                           Review of translations. </a:t>
            </a:r>
            <a:endParaRPr/>
          </a:p>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420" name="Google Shape;420;p13"/>
          <p:cNvSpPr txBox="1"/>
          <p:nvPr/>
        </p:nvSpPr>
        <p:spPr>
          <a:xfrm>
            <a:off x="3162344" y="2393433"/>
            <a:ext cx="4240941" cy="3539430"/>
          </a:xfrm>
          <a:prstGeom prst="rect">
            <a:avLst/>
          </a:prstGeom>
          <a:solidFill>
            <a:schemeClr val="lt1"/>
          </a:solidFill>
          <a:ln cap="flat" cmpd="sng" w="12700">
            <a:solidFill>
              <a:schemeClr val="accent4"/>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000000"/>
                </a:solidFill>
                <a:latin typeface="Calibri"/>
                <a:ea typeface="Calibri"/>
                <a:cs typeface="Calibri"/>
                <a:sym typeface="Calibri"/>
              </a:rPr>
              <a:t>                               Theme Structure</a:t>
            </a:r>
            <a:endParaRPr b="1" sz="1400">
              <a:solidFill>
                <a:srgbClr val="000000"/>
              </a:solidFill>
              <a:latin typeface="Calibri"/>
              <a:ea typeface="Calibri"/>
              <a:cs typeface="Calibri"/>
              <a:sym typeface="Calibri"/>
            </a:endParaRPr>
          </a:p>
          <a:p>
            <a:pPr indent="0" lvl="0" marL="0" marR="0" rtl="0" algn="l">
              <a:spcBef>
                <a:spcPts val="0"/>
              </a:spcBef>
              <a:spcAft>
                <a:spcPts val="0"/>
              </a:spcAft>
              <a:buNone/>
            </a:pPr>
            <a:r>
              <a:t/>
            </a:r>
            <a:endParaRPr b="1" sz="1400">
              <a:solidFill>
                <a:srgbClr val="000000"/>
              </a:solidFill>
              <a:latin typeface="Calibri"/>
              <a:ea typeface="Calibri"/>
              <a:cs typeface="Calibri"/>
              <a:sym typeface="Calibri"/>
            </a:endParaRPr>
          </a:p>
          <a:p>
            <a:pPr indent="-285750" lvl="0" marL="285750" marR="0" rtl="0" algn="l">
              <a:spcBef>
                <a:spcPts val="0"/>
              </a:spcBef>
              <a:spcAft>
                <a:spcPts val="0"/>
              </a:spcAft>
              <a:buClr>
                <a:srgbClr val="000000"/>
              </a:buClr>
              <a:buSzPts val="1400"/>
              <a:buFont typeface="Noto Sans Symbols"/>
              <a:buChar char="⮚"/>
            </a:pPr>
            <a:r>
              <a:rPr lang="en-US" sz="1400">
                <a:solidFill>
                  <a:srgbClr val="000000"/>
                </a:solidFill>
                <a:latin typeface="Calibri"/>
                <a:ea typeface="Calibri"/>
                <a:cs typeface="Calibri"/>
                <a:sym typeface="Calibri"/>
              </a:rPr>
              <a:t>Theme 1. Climate change in the MACCLIMA cooperation area.</a:t>
            </a:r>
            <a:endParaRPr/>
          </a:p>
          <a:p>
            <a:pPr indent="-285750" lvl="0" marL="285750" marR="0" rtl="0" algn="l">
              <a:spcBef>
                <a:spcPts val="0"/>
              </a:spcBef>
              <a:spcAft>
                <a:spcPts val="0"/>
              </a:spcAft>
              <a:buClr>
                <a:srgbClr val="000000"/>
              </a:buClr>
              <a:buSzPts val="1400"/>
              <a:buFont typeface="Noto Sans Symbols"/>
              <a:buChar char="⮚"/>
            </a:pPr>
            <a:r>
              <a:rPr lang="en-US" sz="1400">
                <a:solidFill>
                  <a:srgbClr val="000000"/>
                </a:solidFill>
                <a:latin typeface="Calibri"/>
                <a:ea typeface="Calibri"/>
                <a:cs typeface="Calibri"/>
                <a:sym typeface="Calibri"/>
              </a:rPr>
              <a:t>Theme 2. Climate change and hydrological cycle.</a:t>
            </a:r>
            <a:endParaRPr/>
          </a:p>
          <a:p>
            <a:pPr indent="-285750" lvl="0" marL="285750" marR="0" rtl="0" algn="l">
              <a:spcBef>
                <a:spcPts val="0"/>
              </a:spcBef>
              <a:spcAft>
                <a:spcPts val="0"/>
              </a:spcAft>
              <a:buClr>
                <a:srgbClr val="000000"/>
              </a:buClr>
              <a:buSzPts val="1400"/>
              <a:buFont typeface="Noto Sans Symbols"/>
              <a:buChar char="⮚"/>
            </a:pPr>
            <a:r>
              <a:rPr lang="en-US" sz="1400">
                <a:solidFill>
                  <a:srgbClr val="000000"/>
                </a:solidFill>
                <a:latin typeface="Calibri"/>
                <a:ea typeface="Calibri"/>
                <a:cs typeface="Calibri"/>
                <a:sym typeface="Calibri"/>
              </a:rPr>
              <a:t>Theme 3. The industrial/urban water cycle. Mechanisms of exploitation. </a:t>
            </a:r>
            <a:endParaRPr/>
          </a:p>
          <a:p>
            <a:pPr indent="-285750" lvl="0" marL="285750" marR="0" rtl="0" algn="l">
              <a:spcBef>
                <a:spcPts val="0"/>
              </a:spcBef>
              <a:spcAft>
                <a:spcPts val="0"/>
              </a:spcAft>
              <a:buClr>
                <a:srgbClr val="000000"/>
              </a:buClr>
              <a:buSzPts val="1400"/>
              <a:buFont typeface="Noto Sans Symbols"/>
              <a:buChar char="⮚"/>
            </a:pPr>
            <a:r>
              <a:rPr lang="en-US" sz="1400">
                <a:solidFill>
                  <a:srgbClr val="000000"/>
                </a:solidFill>
                <a:latin typeface="Calibri"/>
                <a:ea typeface="Calibri"/>
                <a:cs typeface="Calibri"/>
                <a:sym typeface="Calibri"/>
              </a:rPr>
              <a:t>Theme 4. Mitigation</a:t>
            </a:r>
            <a:endParaRPr/>
          </a:p>
          <a:p>
            <a:pPr indent="-285750" lvl="0" marL="285750" marR="0" rtl="0" algn="l">
              <a:spcBef>
                <a:spcPts val="0"/>
              </a:spcBef>
              <a:spcAft>
                <a:spcPts val="0"/>
              </a:spcAft>
              <a:buClr>
                <a:srgbClr val="000000"/>
              </a:buClr>
              <a:buSzPts val="1400"/>
              <a:buFont typeface="Noto Sans Symbols"/>
              <a:buChar char="⮚"/>
            </a:pPr>
            <a:r>
              <a:rPr lang="en-US" sz="1400">
                <a:solidFill>
                  <a:srgbClr val="000000"/>
                </a:solidFill>
                <a:latin typeface="Calibri"/>
                <a:ea typeface="Calibri"/>
                <a:cs typeface="Calibri"/>
                <a:sym typeface="Calibri"/>
              </a:rPr>
              <a:t>Theme 5. Mitigation strategies.</a:t>
            </a:r>
            <a:endParaRPr/>
          </a:p>
          <a:p>
            <a:pPr indent="-285750" lvl="0" marL="285750" marR="0" rtl="0" algn="l">
              <a:spcBef>
                <a:spcPts val="0"/>
              </a:spcBef>
              <a:spcAft>
                <a:spcPts val="0"/>
              </a:spcAft>
              <a:buClr>
                <a:srgbClr val="000000"/>
              </a:buClr>
              <a:buSzPts val="1400"/>
              <a:buFont typeface="Noto Sans Symbols"/>
              <a:buChar char="⮚"/>
            </a:pPr>
            <a:r>
              <a:rPr lang="en-US" sz="1400">
                <a:solidFill>
                  <a:srgbClr val="000000"/>
                </a:solidFill>
                <a:latin typeface="Calibri"/>
                <a:ea typeface="Calibri"/>
                <a:cs typeface="Calibri"/>
                <a:sym typeface="Calibri"/>
              </a:rPr>
              <a:t>Theme 6. Adaptation Risk and vulnerability analysis</a:t>
            </a:r>
            <a:endParaRPr/>
          </a:p>
          <a:p>
            <a:pPr indent="-285750" lvl="0" marL="285750" marR="0" rtl="0" algn="l">
              <a:spcBef>
                <a:spcPts val="0"/>
              </a:spcBef>
              <a:spcAft>
                <a:spcPts val="0"/>
              </a:spcAft>
              <a:buClr>
                <a:srgbClr val="000000"/>
              </a:buClr>
              <a:buSzPts val="1400"/>
              <a:buFont typeface="Noto Sans Symbols"/>
              <a:buChar char="⮚"/>
            </a:pPr>
            <a:r>
              <a:rPr lang="en-US" sz="1400">
                <a:solidFill>
                  <a:srgbClr val="000000"/>
                </a:solidFill>
                <a:latin typeface="Calibri"/>
                <a:ea typeface="Calibri"/>
                <a:cs typeface="Calibri"/>
                <a:sym typeface="Calibri"/>
              </a:rPr>
              <a:t>Theme 7. Adaptation. Strategies</a:t>
            </a:r>
            <a:endParaRPr/>
          </a:p>
          <a:p>
            <a:pPr indent="-285750" lvl="0" marL="285750" marR="0" rtl="0" algn="l">
              <a:spcBef>
                <a:spcPts val="0"/>
              </a:spcBef>
              <a:spcAft>
                <a:spcPts val="0"/>
              </a:spcAft>
              <a:buClr>
                <a:srgbClr val="000000"/>
              </a:buClr>
              <a:buSzPts val="1400"/>
              <a:buFont typeface="Noto Sans Symbols"/>
              <a:buChar char="⮚"/>
            </a:pPr>
            <a:r>
              <a:rPr lang="en-US" sz="1400">
                <a:solidFill>
                  <a:srgbClr val="000000"/>
                </a:solidFill>
                <a:latin typeface="Calibri"/>
                <a:ea typeface="Calibri"/>
                <a:cs typeface="Calibri"/>
                <a:sym typeface="Calibri"/>
              </a:rPr>
              <a:t>Theme 8. Tools to promote the sustainable management of water resources</a:t>
            </a:r>
            <a:endParaRPr/>
          </a:p>
          <a:p>
            <a:pPr indent="-285750" lvl="0" marL="285750" marR="0" rtl="0" algn="l">
              <a:spcBef>
                <a:spcPts val="0"/>
              </a:spcBef>
              <a:spcAft>
                <a:spcPts val="0"/>
              </a:spcAft>
              <a:buClr>
                <a:srgbClr val="000000"/>
              </a:buClr>
              <a:buSzPts val="1400"/>
              <a:buFont typeface="Noto Sans Symbols"/>
              <a:buChar char="⮚"/>
            </a:pPr>
            <a:r>
              <a:rPr lang="en-US" sz="1400">
                <a:solidFill>
                  <a:srgbClr val="000000"/>
                </a:solidFill>
                <a:latin typeface="Calibri"/>
                <a:ea typeface="Calibri"/>
                <a:cs typeface="Calibri"/>
                <a:sym typeface="Calibri"/>
              </a:rPr>
              <a:t>Theme 9. Water policies</a:t>
            </a:r>
            <a:endParaRPr sz="1400">
              <a:solidFill>
                <a:srgbClr val="000000"/>
              </a:solidFill>
              <a:latin typeface="Calibri"/>
              <a:ea typeface="Calibri"/>
              <a:cs typeface="Calibri"/>
              <a:sym typeface="Calibri"/>
            </a:endParaRPr>
          </a:p>
          <a:p>
            <a:pPr indent="-285750" lvl="0" marL="285750" marR="0" rtl="0" algn="l">
              <a:spcBef>
                <a:spcPts val="0"/>
              </a:spcBef>
              <a:spcAft>
                <a:spcPts val="0"/>
              </a:spcAft>
              <a:buClr>
                <a:srgbClr val="000000"/>
              </a:buClr>
              <a:buSzPts val="1400"/>
              <a:buFont typeface="Noto Sans Symbols"/>
              <a:buChar char="⮚"/>
            </a:pPr>
            <a:r>
              <a:rPr lang="en-US" sz="1400">
                <a:solidFill>
                  <a:srgbClr val="000000"/>
                </a:solidFill>
                <a:latin typeface="Calibri"/>
                <a:ea typeface="Calibri"/>
                <a:cs typeface="Calibri"/>
                <a:sym typeface="Calibri"/>
              </a:rPr>
              <a:t>Case Study</a:t>
            </a:r>
            <a:endParaRPr/>
          </a:p>
          <a:p>
            <a:pPr indent="0" lvl="0" marL="0" marR="0" rtl="0" algn="l">
              <a:spcBef>
                <a:spcPts val="0"/>
              </a:spcBef>
              <a:spcAft>
                <a:spcPts val="0"/>
              </a:spcAft>
              <a:buNone/>
            </a:pPr>
            <a:r>
              <a:t/>
            </a:r>
            <a:endParaRPr sz="1400">
              <a:solidFill>
                <a:srgbClr val="000000"/>
              </a:solidFill>
              <a:latin typeface="Calibri"/>
              <a:ea typeface="Calibri"/>
              <a:cs typeface="Calibri"/>
              <a:sym typeface="Calibri"/>
            </a:endParaRPr>
          </a:p>
        </p:txBody>
      </p:sp>
      <p:sp>
        <p:nvSpPr>
          <p:cNvPr id="421" name="Google Shape;421;p13"/>
          <p:cNvSpPr/>
          <p:nvPr/>
        </p:nvSpPr>
        <p:spPr>
          <a:xfrm>
            <a:off x="9207518" y="4660601"/>
            <a:ext cx="1777016" cy="1288084"/>
          </a:xfrm>
          <a:prstGeom prst="upArrowCallout">
            <a:avLst>
              <a:gd fmla="val 25000" name="adj1"/>
              <a:gd fmla="val 25000" name="adj2"/>
              <a:gd fmla="val 25000" name="adj3"/>
              <a:gd fmla="val 66108" name="adj4"/>
            </a:avLst>
          </a:prstGeom>
          <a:solidFill>
            <a:schemeClr val="l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Planned for March 2022</a:t>
            </a:r>
            <a:endParaRPr sz="1800">
              <a:solidFill>
                <a:schemeClr val="dk1"/>
              </a:solidFill>
              <a:latin typeface="Calibri"/>
              <a:ea typeface="Calibri"/>
              <a:cs typeface="Calibri"/>
              <a:sym typeface="Calibri"/>
            </a:endParaRPr>
          </a:p>
        </p:txBody>
      </p:sp>
      <p:pic>
        <p:nvPicPr>
          <p:cNvPr id="422" name="Google Shape;422;p13"/>
          <p:cNvPicPr preferRelativeResize="0"/>
          <p:nvPr/>
        </p:nvPicPr>
        <p:blipFill>
          <a:blip r:embed="rId7">
            <a:alphaModFix/>
          </a:blip>
          <a:stretch>
            <a:fillRect/>
          </a:stretch>
        </p:blipFill>
        <p:spPr>
          <a:xfrm>
            <a:off x="3069525" y="6132525"/>
            <a:ext cx="9118926" cy="6762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pic>
        <p:nvPicPr>
          <p:cNvPr id="428" name="Google Shape;428;p14"/>
          <p:cNvPicPr preferRelativeResize="0"/>
          <p:nvPr/>
        </p:nvPicPr>
        <p:blipFill rotWithShape="1">
          <a:blip r:embed="rId3">
            <a:alphaModFix/>
          </a:blip>
          <a:srcRect b="0" l="0" r="0" t="0"/>
          <a:stretch/>
        </p:blipFill>
        <p:spPr>
          <a:xfrm>
            <a:off x="3372433" y="6185107"/>
            <a:ext cx="8561978" cy="481121"/>
          </a:xfrm>
          <a:prstGeom prst="rect">
            <a:avLst/>
          </a:prstGeom>
          <a:noFill/>
          <a:ln>
            <a:noFill/>
          </a:ln>
        </p:spPr>
      </p:pic>
      <p:sp>
        <p:nvSpPr>
          <p:cNvPr id="429" name="Google Shape;429;p14"/>
          <p:cNvSpPr/>
          <p:nvPr/>
        </p:nvSpPr>
        <p:spPr>
          <a:xfrm>
            <a:off x="0" y="0"/>
            <a:ext cx="2870200" cy="6048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430" name="Google Shape;430;p14"/>
          <p:cNvPicPr preferRelativeResize="0"/>
          <p:nvPr/>
        </p:nvPicPr>
        <p:blipFill rotWithShape="1">
          <a:blip r:embed="rId4">
            <a:alphaModFix/>
          </a:blip>
          <a:srcRect b="0" l="0" r="0" t="0"/>
          <a:stretch/>
        </p:blipFill>
        <p:spPr>
          <a:xfrm>
            <a:off x="0" y="6083300"/>
            <a:ext cx="2870200" cy="774700"/>
          </a:xfrm>
          <a:prstGeom prst="rect">
            <a:avLst/>
          </a:prstGeom>
          <a:noFill/>
          <a:ln>
            <a:noFill/>
          </a:ln>
        </p:spPr>
      </p:pic>
      <p:pic>
        <p:nvPicPr>
          <p:cNvPr id="431" name="Google Shape;431;p14"/>
          <p:cNvPicPr preferRelativeResize="0"/>
          <p:nvPr/>
        </p:nvPicPr>
        <p:blipFill rotWithShape="1">
          <a:blip r:embed="rId5">
            <a:alphaModFix/>
          </a:blip>
          <a:srcRect b="0" l="0" r="0" t="0"/>
          <a:stretch/>
        </p:blipFill>
        <p:spPr>
          <a:xfrm>
            <a:off x="609600" y="365125"/>
            <a:ext cx="1651000" cy="330200"/>
          </a:xfrm>
          <a:prstGeom prst="rect">
            <a:avLst/>
          </a:prstGeom>
          <a:noFill/>
          <a:ln>
            <a:noFill/>
          </a:ln>
        </p:spPr>
      </p:pic>
      <p:sp>
        <p:nvSpPr>
          <p:cNvPr id="432" name="Google Shape;432;p14"/>
          <p:cNvSpPr txBox="1"/>
          <p:nvPr>
            <p:ph type="title"/>
          </p:nvPr>
        </p:nvSpPr>
        <p:spPr>
          <a:xfrm>
            <a:off x="309007" y="1319257"/>
            <a:ext cx="2300941" cy="1325563"/>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178B9B"/>
              </a:buClr>
              <a:buSzPts val="2000"/>
              <a:buFont typeface="Arial"/>
              <a:buNone/>
            </a:pPr>
            <a:r>
              <a:rPr b="1" i="0" lang="en-US" sz="2000" u="none">
                <a:solidFill>
                  <a:srgbClr val="178B9B"/>
                </a:solidFill>
                <a:latin typeface="Arial"/>
                <a:ea typeface="Arial"/>
                <a:cs typeface="Arial"/>
                <a:sym typeface="Arial"/>
              </a:rPr>
              <a:t>03 </a:t>
            </a:r>
            <a:r>
              <a:rPr b="1" lang="en-US" sz="2000">
                <a:solidFill>
                  <a:srgbClr val="178B9B"/>
                </a:solidFill>
                <a:latin typeface="Arial"/>
                <a:ea typeface="Arial"/>
                <a:cs typeface="Arial"/>
                <a:sym typeface="Arial"/>
              </a:rPr>
              <a:t>Activity 3.3 Awareness-Raising Strategy</a:t>
            </a:r>
            <a:endParaRPr/>
          </a:p>
        </p:txBody>
      </p:sp>
      <p:pic>
        <p:nvPicPr>
          <p:cNvPr id="433" name="Google Shape;433;p14"/>
          <p:cNvPicPr preferRelativeResize="0"/>
          <p:nvPr/>
        </p:nvPicPr>
        <p:blipFill rotWithShape="1">
          <a:blip r:embed="rId6">
            <a:alphaModFix/>
          </a:blip>
          <a:srcRect b="1123" l="22815" r="0" t="0"/>
          <a:stretch/>
        </p:blipFill>
        <p:spPr>
          <a:xfrm>
            <a:off x="7923636" y="175542"/>
            <a:ext cx="4010776" cy="678593"/>
          </a:xfrm>
          <a:prstGeom prst="rect">
            <a:avLst/>
          </a:prstGeom>
          <a:noFill/>
          <a:ln>
            <a:noFill/>
          </a:ln>
        </p:spPr>
      </p:pic>
      <p:sp>
        <p:nvSpPr>
          <p:cNvPr id="434" name="Google Shape;434;p14"/>
          <p:cNvSpPr txBox="1"/>
          <p:nvPr/>
        </p:nvSpPr>
        <p:spPr>
          <a:xfrm>
            <a:off x="3776099" y="1123135"/>
            <a:ext cx="747691"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000000"/>
              </a:buClr>
              <a:buSzPts val="3600"/>
              <a:buFont typeface="Arial"/>
              <a:buNone/>
            </a:pPr>
            <a:r>
              <a:rPr b="0" i="0" lang="en-US" sz="3600" u="none">
                <a:solidFill>
                  <a:srgbClr val="434343"/>
                </a:solidFill>
                <a:latin typeface="Fira Sans Extra Condensed Medium"/>
                <a:ea typeface="Fira Sans Extra Condensed Medium"/>
                <a:cs typeface="Fira Sans Extra Condensed Medium"/>
                <a:sym typeface="Fira Sans Extra Condensed Medium"/>
              </a:rPr>
              <a:t>03</a:t>
            </a:r>
            <a:endParaRPr sz="3600">
              <a:solidFill>
                <a:srgbClr val="434343"/>
              </a:solidFill>
              <a:latin typeface="Fira Sans Extra Condensed Medium"/>
              <a:ea typeface="Fira Sans Extra Condensed Medium"/>
              <a:cs typeface="Fira Sans Extra Condensed Medium"/>
              <a:sym typeface="Fira Sans Extra Condensed Medium"/>
            </a:endParaRPr>
          </a:p>
        </p:txBody>
      </p:sp>
      <p:sp>
        <p:nvSpPr>
          <p:cNvPr id="435" name="Google Shape;435;p14"/>
          <p:cNvSpPr/>
          <p:nvPr/>
        </p:nvSpPr>
        <p:spPr>
          <a:xfrm flipH="1">
            <a:off x="4650636" y="1123135"/>
            <a:ext cx="6546000" cy="3893002"/>
          </a:xfrm>
          <a:prstGeom prst="rect">
            <a:avLst/>
          </a:prstGeom>
          <a:noFill/>
          <a:ln cap="flat" cmpd="sng" w="28575">
            <a:solidFill>
              <a:srgbClr val="179B9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r">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436" name="Google Shape;436;p14"/>
          <p:cNvSpPr/>
          <p:nvPr/>
        </p:nvSpPr>
        <p:spPr>
          <a:xfrm>
            <a:off x="4789714" y="1359170"/>
            <a:ext cx="6096000" cy="1246495"/>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i="0" lang="en-US" sz="1400" u="none">
                <a:solidFill>
                  <a:schemeClr val="dk1"/>
                </a:solidFill>
                <a:latin typeface="Arial"/>
                <a:ea typeface="Arial"/>
                <a:cs typeface="Arial"/>
                <a:sym typeface="Arial"/>
              </a:rPr>
              <a:t>Activity 3.3 </a:t>
            </a:r>
            <a:r>
              <a:rPr b="0" i="0" lang="en-US" sz="1400" u="none">
                <a:solidFill>
                  <a:srgbClr val="13A6D1"/>
                </a:solidFill>
                <a:latin typeface="Arial"/>
                <a:ea typeface="Arial"/>
                <a:cs typeface="Arial"/>
                <a:sym typeface="Arial"/>
              </a:rPr>
              <a:t>	</a:t>
            </a:r>
            <a:r>
              <a:rPr b="0" i="0" lang="en-US" sz="1200" u="none">
                <a:solidFill>
                  <a:srgbClr val="000000"/>
                </a:solidFill>
                <a:latin typeface="Arial"/>
                <a:ea typeface="Arial"/>
                <a:cs typeface="Arial"/>
                <a:sym typeface="Arial"/>
              </a:rPr>
              <a:t>Development and implementation of an awareness-raising and spreading strategy in order to improve the knowledge associated with climate change amongst the citizenry, the local administration and the business entities in the cooperation space</a:t>
            </a:r>
            <a:endParaRPr/>
          </a:p>
        </p:txBody>
      </p:sp>
      <p:sp>
        <p:nvSpPr>
          <p:cNvPr id="437" name="Google Shape;437;p14"/>
          <p:cNvSpPr/>
          <p:nvPr/>
        </p:nvSpPr>
        <p:spPr>
          <a:xfrm>
            <a:off x="4988847" y="2659545"/>
            <a:ext cx="5783655" cy="1720151"/>
          </a:xfrm>
          <a:prstGeom prst="rect">
            <a:avLst/>
          </a:prstGeom>
          <a:noFill/>
          <a:ln>
            <a:noFill/>
          </a:ln>
        </p:spPr>
        <p:txBody>
          <a:bodyPr anchorCtr="0" anchor="t" bIns="45700" lIns="91425" spcFirstLastPara="1" rIns="91425" wrap="square" tIns="45700">
            <a:spAutoFit/>
          </a:bodyPr>
          <a:lstStyle/>
          <a:p>
            <a:pPr indent="-171450" lvl="0" marL="171450" marR="0" rtl="0" algn="l">
              <a:lnSpc>
                <a:spcPct val="150000"/>
              </a:lnSpc>
              <a:spcBef>
                <a:spcPts val="0"/>
              </a:spcBef>
              <a:spcAft>
                <a:spcPts val="0"/>
              </a:spcAft>
              <a:buClr>
                <a:srgbClr val="000000"/>
              </a:buClr>
              <a:buSzPts val="1200"/>
              <a:buFont typeface="Arial"/>
              <a:buChar char="•"/>
            </a:pPr>
            <a:r>
              <a:rPr b="0" i="0" lang="en-US" sz="1200" u="none">
                <a:solidFill>
                  <a:srgbClr val="000000"/>
                </a:solidFill>
                <a:latin typeface="Arial"/>
                <a:ea typeface="Arial"/>
                <a:cs typeface="Arial"/>
                <a:sym typeface="Arial"/>
              </a:rPr>
              <a:t>Collaboration for the preparation of the strategy from the experience gained by ITC. Sharing of knowledge and documents.</a:t>
            </a:r>
            <a:endParaRPr/>
          </a:p>
          <a:p>
            <a:pPr indent="-171450" lvl="0" marL="171450" marR="0" rtl="0" algn="l">
              <a:lnSpc>
                <a:spcPct val="150000"/>
              </a:lnSpc>
              <a:spcBef>
                <a:spcPts val="0"/>
              </a:spcBef>
              <a:spcAft>
                <a:spcPts val="0"/>
              </a:spcAft>
              <a:buClr>
                <a:srgbClr val="000000"/>
              </a:buClr>
              <a:buSzPts val="1200"/>
              <a:buFont typeface="Arial"/>
              <a:buChar char="•"/>
            </a:pPr>
            <a:r>
              <a:rPr b="0" i="0" lang="en-US" sz="1200" u="none">
                <a:solidFill>
                  <a:srgbClr val="000000"/>
                </a:solidFill>
                <a:latin typeface="Arial"/>
                <a:ea typeface="Arial"/>
                <a:cs typeface="Arial"/>
                <a:sym typeface="Arial"/>
              </a:rPr>
              <a:t> Adaptation and leverage of existing information materials and tools that had been previously developed for other projects.</a:t>
            </a:r>
            <a:endParaRPr/>
          </a:p>
          <a:p>
            <a:pPr indent="-171450" lvl="0" marL="171450" marR="0" rtl="0" algn="l">
              <a:lnSpc>
                <a:spcPct val="150000"/>
              </a:lnSpc>
              <a:spcBef>
                <a:spcPts val="0"/>
              </a:spcBef>
              <a:spcAft>
                <a:spcPts val="0"/>
              </a:spcAft>
              <a:buClr>
                <a:srgbClr val="000000"/>
              </a:buClr>
              <a:buSzPts val="1200"/>
              <a:buFont typeface="Arial"/>
              <a:buChar char="•"/>
            </a:pPr>
            <a:r>
              <a:rPr b="0" i="0" lang="en-US" sz="1200" u="none">
                <a:solidFill>
                  <a:srgbClr val="000000"/>
                </a:solidFill>
                <a:latin typeface="Arial"/>
                <a:ea typeface="Arial"/>
                <a:cs typeface="Arial"/>
                <a:sym typeface="Arial"/>
              </a:rPr>
              <a:t> Willingness to participate in any information actions that may be defined.</a:t>
            </a:r>
            <a:endParaRPr/>
          </a:p>
          <a:p>
            <a:pPr indent="0" lvl="0" marL="0" marR="0" rtl="0" algn="just">
              <a:lnSpc>
                <a:spcPct val="150000"/>
              </a:lnSpc>
              <a:spcBef>
                <a:spcPts val="0"/>
              </a:spcBef>
              <a:spcAft>
                <a:spcPts val="0"/>
              </a:spcAft>
              <a:buNone/>
            </a:pPr>
            <a:r>
              <a:t/>
            </a:r>
            <a:endParaRPr sz="1200">
              <a:solidFill>
                <a:srgbClr val="000000"/>
              </a:solidFill>
              <a:latin typeface="Arial"/>
              <a:ea typeface="Arial"/>
              <a:cs typeface="Arial"/>
              <a:sym typeface="Arial"/>
            </a:endParaRPr>
          </a:p>
        </p:txBody>
      </p:sp>
      <p:sp>
        <p:nvSpPr>
          <p:cNvPr id="438" name="Google Shape;438;p14"/>
          <p:cNvSpPr txBox="1"/>
          <p:nvPr/>
        </p:nvSpPr>
        <p:spPr>
          <a:xfrm>
            <a:off x="5763482" y="4793775"/>
            <a:ext cx="2629200" cy="5778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434343"/>
              </a:buClr>
              <a:buSzPts val="1400"/>
              <a:buFont typeface="Fira Sans Extra Condensed Medium"/>
              <a:buNone/>
            </a:pPr>
            <a:r>
              <a:t/>
            </a:r>
            <a:endParaRPr b="1" i="0" sz="1400" u="none" cap="none" strike="noStrike">
              <a:solidFill>
                <a:srgbClr val="434343"/>
              </a:solidFill>
              <a:latin typeface="Fira Sans Extra Condensed Medium"/>
              <a:ea typeface="Fira Sans Extra Condensed Medium"/>
              <a:cs typeface="Fira Sans Extra Condensed Medium"/>
              <a:sym typeface="Fira Sans Extra Condensed Medium"/>
            </a:endParaRPr>
          </a:p>
        </p:txBody>
      </p:sp>
      <p:pic>
        <p:nvPicPr>
          <p:cNvPr id="439" name="Google Shape;439;p14"/>
          <p:cNvPicPr preferRelativeResize="0"/>
          <p:nvPr/>
        </p:nvPicPr>
        <p:blipFill>
          <a:blip r:embed="rId7">
            <a:alphaModFix/>
          </a:blip>
          <a:stretch>
            <a:fillRect/>
          </a:stretch>
        </p:blipFill>
        <p:spPr>
          <a:xfrm>
            <a:off x="3069525" y="6132525"/>
            <a:ext cx="9118926" cy="6762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15"/>
          <p:cNvSpPr/>
          <p:nvPr/>
        </p:nvSpPr>
        <p:spPr>
          <a:xfrm>
            <a:off x="0" y="0"/>
            <a:ext cx="2870200" cy="6048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445" name="Google Shape;445;p15"/>
          <p:cNvPicPr preferRelativeResize="0"/>
          <p:nvPr/>
        </p:nvPicPr>
        <p:blipFill rotWithShape="1">
          <a:blip r:embed="rId3">
            <a:alphaModFix/>
          </a:blip>
          <a:srcRect b="0" l="0" r="0" t="0"/>
          <a:stretch/>
        </p:blipFill>
        <p:spPr>
          <a:xfrm>
            <a:off x="8446052" y="365125"/>
            <a:ext cx="3238500" cy="419100"/>
          </a:xfrm>
          <a:prstGeom prst="rect">
            <a:avLst/>
          </a:prstGeom>
          <a:noFill/>
          <a:ln>
            <a:noFill/>
          </a:ln>
        </p:spPr>
      </p:pic>
      <p:pic>
        <p:nvPicPr>
          <p:cNvPr id="446" name="Google Shape;446;p15"/>
          <p:cNvPicPr preferRelativeResize="0"/>
          <p:nvPr/>
        </p:nvPicPr>
        <p:blipFill rotWithShape="1">
          <a:blip r:embed="rId4">
            <a:alphaModFix/>
          </a:blip>
          <a:srcRect b="0" l="0" r="0" t="0"/>
          <a:stretch/>
        </p:blipFill>
        <p:spPr>
          <a:xfrm>
            <a:off x="0" y="6083300"/>
            <a:ext cx="2870200" cy="774700"/>
          </a:xfrm>
          <a:prstGeom prst="rect">
            <a:avLst/>
          </a:prstGeom>
          <a:noFill/>
          <a:ln>
            <a:noFill/>
          </a:ln>
        </p:spPr>
      </p:pic>
      <p:pic>
        <p:nvPicPr>
          <p:cNvPr id="447" name="Google Shape;447;p15"/>
          <p:cNvPicPr preferRelativeResize="0"/>
          <p:nvPr/>
        </p:nvPicPr>
        <p:blipFill rotWithShape="1">
          <a:blip r:embed="rId5">
            <a:alphaModFix/>
          </a:blip>
          <a:srcRect b="0" l="0" r="0" t="0"/>
          <a:stretch/>
        </p:blipFill>
        <p:spPr>
          <a:xfrm>
            <a:off x="609600" y="365125"/>
            <a:ext cx="1651000" cy="330200"/>
          </a:xfrm>
          <a:prstGeom prst="rect">
            <a:avLst/>
          </a:prstGeom>
          <a:noFill/>
          <a:ln>
            <a:noFill/>
          </a:ln>
        </p:spPr>
      </p:pic>
      <p:sp>
        <p:nvSpPr>
          <p:cNvPr id="448" name="Google Shape;448;p15"/>
          <p:cNvSpPr/>
          <p:nvPr/>
        </p:nvSpPr>
        <p:spPr>
          <a:xfrm>
            <a:off x="8446052" y="4624251"/>
            <a:ext cx="3122061" cy="1149532"/>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449" name="Google Shape;449;p15"/>
          <p:cNvPicPr preferRelativeResize="0"/>
          <p:nvPr/>
        </p:nvPicPr>
        <p:blipFill rotWithShape="1">
          <a:blip r:embed="rId6">
            <a:alphaModFix/>
          </a:blip>
          <a:srcRect b="0" l="0" r="0" t="0"/>
          <a:stretch/>
        </p:blipFill>
        <p:spPr>
          <a:xfrm>
            <a:off x="3372433" y="6185107"/>
            <a:ext cx="8561978" cy="481121"/>
          </a:xfrm>
          <a:prstGeom prst="rect">
            <a:avLst/>
          </a:prstGeom>
          <a:noFill/>
          <a:ln>
            <a:noFill/>
          </a:ln>
        </p:spPr>
      </p:pic>
      <p:pic>
        <p:nvPicPr>
          <p:cNvPr id="450" name="Google Shape;450;p15"/>
          <p:cNvPicPr preferRelativeResize="0"/>
          <p:nvPr/>
        </p:nvPicPr>
        <p:blipFill rotWithShape="1">
          <a:blip r:embed="rId7">
            <a:alphaModFix/>
          </a:blip>
          <a:srcRect b="0" l="0" r="0" t="0"/>
          <a:stretch/>
        </p:blipFill>
        <p:spPr>
          <a:xfrm>
            <a:off x="3296810" y="1395656"/>
            <a:ext cx="3152775" cy="1081087"/>
          </a:xfrm>
          <a:prstGeom prst="rect">
            <a:avLst/>
          </a:prstGeom>
          <a:noFill/>
          <a:ln cap="flat" cmpd="sng" w="9525">
            <a:solidFill>
              <a:schemeClr val="dk1"/>
            </a:solidFill>
            <a:prstDash val="solid"/>
            <a:miter lim="800000"/>
            <a:headEnd len="sm" w="sm" type="none"/>
            <a:tailEnd len="sm" w="sm" type="none"/>
          </a:ln>
          <a:effectLst>
            <a:outerShdw blurRad="292100" rotWithShape="0" algn="tl" dir="2700000" dist="139700">
              <a:srgbClr val="333333">
                <a:alpha val="64705"/>
              </a:srgbClr>
            </a:outerShdw>
          </a:effectLst>
        </p:spPr>
      </p:pic>
      <p:sp>
        <p:nvSpPr>
          <p:cNvPr id="451" name="Google Shape;451;p15"/>
          <p:cNvSpPr/>
          <p:nvPr/>
        </p:nvSpPr>
        <p:spPr>
          <a:xfrm>
            <a:off x="7827594" y="1011904"/>
            <a:ext cx="4206621" cy="203132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en-US" sz="1800" u="sng">
                <a:solidFill>
                  <a:schemeClr val="dk1"/>
                </a:solidFill>
                <a:latin typeface="Calibri"/>
                <a:ea typeface="Calibri"/>
                <a:cs typeface="Calibri"/>
                <a:sym typeface="Calibri"/>
              </a:rPr>
              <a:t>Different didactic, awareness-raising and training tools have been developed,</a:t>
            </a:r>
            <a:r>
              <a:rPr b="0" i="0" lang="en-US" sz="1800" u="none">
                <a:solidFill>
                  <a:schemeClr val="dk1"/>
                </a:solidFill>
                <a:latin typeface="Calibri"/>
                <a:ea typeface="Calibri"/>
                <a:cs typeface="Calibri"/>
                <a:sym typeface="Calibri"/>
              </a:rPr>
              <a:t> adapted to the Canary Islands, Cape Verde and Madeira, focused on raising awareness about climate change adaptation strategies and drought risk prevention.</a:t>
            </a:r>
            <a:endParaRPr sz="1800">
              <a:solidFill>
                <a:schemeClr val="dk1"/>
              </a:solidFill>
              <a:latin typeface="Calibri"/>
              <a:ea typeface="Calibri"/>
              <a:cs typeface="Calibri"/>
              <a:sym typeface="Calibri"/>
            </a:endParaRPr>
          </a:p>
        </p:txBody>
      </p:sp>
      <p:sp>
        <p:nvSpPr>
          <p:cNvPr id="452" name="Google Shape;452;p15"/>
          <p:cNvSpPr/>
          <p:nvPr/>
        </p:nvSpPr>
        <p:spPr>
          <a:xfrm>
            <a:off x="6623757" y="1536616"/>
            <a:ext cx="1203837" cy="750517"/>
          </a:xfrm>
          <a:prstGeom prst="rightArrow">
            <a:avLst>
              <a:gd fmla="val 50000" name="adj1"/>
              <a:gd fmla="val 50000" name="adj2"/>
            </a:avLst>
          </a:prstGeom>
          <a:solidFill>
            <a:srgbClr val="BBE0E3"/>
          </a:solidFill>
          <a:ln cap="flat" cmpd="sng" w="25400">
            <a:solidFill>
              <a:srgbClr val="88A3A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53" name="Google Shape;453;p15"/>
          <p:cNvSpPr txBox="1"/>
          <p:nvPr/>
        </p:nvSpPr>
        <p:spPr>
          <a:xfrm>
            <a:off x="2948787" y="4049485"/>
            <a:ext cx="3674970" cy="923330"/>
          </a:xfrm>
          <a:prstGeom prst="rect">
            <a:avLst/>
          </a:prstGeom>
          <a:noFill/>
          <a:ln cap="flat" cmpd="sng" w="9525">
            <a:solidFill>
              <a:schemeClr val="dk1"/>
            </a:solidFill>
            <a:prstDash val="solid"/>
            <a:miter lim="800000"/>
            <a:headEnd len="sm" w="sm" type="none"/>
            <a:tailEnd len="sm" w="sm" type="none"/>
          </a:ln>
          <a:effectLst>
            <a:outerShdw blurRad="292100" rotWithShape="0" algn="tl" dir="2700000" dist="139700">
              <a:srgbClr val="333333">
                <a:alpha val="64705"/>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a:solidFill>
                  <a:schemeClr val="dk1"/>
                </a:solidFill>
                <a:latin typeface="Calibri"/>
                <a:ea typeface="Calibri"/>
                <a:cs typeface="Calibri"/>
                <a:sym typeface="Calibri"/>
              </a:rPr>
              <a:t>Participation in the 5th Innovation Workshop at the secondary education school IES Alonso Quesada</a:t>
            </a:r>
            <a:endParaRPr sz="1800">
              <a:solidFill>
                <a:schemeClr val="dk1"/>
              </a:solidFill>
              <a:latin typeface="Calibri"/>
              <a:ea typeface="Calibri"/>
              <a:cs typeface="Calibri"/>
              <a:sym typeface="Calibri"/>
            </a:endParaRPr>
          </a:p>
        </p:txBody>
      </p:sp>
      <p:sp>
        <p:nvSpPr>
          <p:cNvPr id="454" name="Google Shape;454;p15"/>
          <p:cNvSpPr/>
          <p:nvPr/>
        </p:nvSpPr>
        <p:spPr>
          <a:xfrm>
            <a:off x="6558443" y="4135892"/>
            <a:ext cx="1203837" cy="750517"/>
          </a:xfrm>
          <a:prstGeom prst="rightArrow">
            <a:avLst>
              <a:gd fmla="val 50000" name="adj1"/>
              <a:gd fmla="val 50000" name="adj2"/>
            </a:avLst>
          </a:prstGeom>
          <a:solidFill>
            <a:srgbClr val="BBE0E3"/>
          </a:solidFill>
          <a:ln cap="flat" cmpd="sng" w="25400">
            <a:solidFill>
              <a:srgbClr val="88A3A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55" name="Google Shape;455;p15"/>
          <p:cNvSpPr/>
          <p:nvPr/>
        </p:nvSpPr>
        <p:spPr>
          <a:xfrm>
            <a:off x="7903771" y="3402927"/>
            <a:ext cx="4206621"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800" u="none">
                <a:solidFill>
                  <a:schemeClr val="dk1"/>
                </a:solidFill>
                <a:latin typeface="Calibri"/>
                <a:ea typeface="Calibri"/>
                <a:cs typeface="Calibri"/>
                <a:sym typeface="Calibri"/>
              </a:rPr>
              <a:t>Use of contents</a:t>
            </a:r>
            <a:endParaRPr b="1" sz="1800">
              <a:solidFill>
                <a:schemeClr val="dk1"/>
              </a:solidFill>
              <a:latin typeface="Calibri"/>
              <a:ea typeface="Calibri"/>
              <a:cs typeface="Calibri"/>
              <a:sym typeface="Calibri"/>
            </a:endParaRPr>
          </a:p>
        </p:txBody>
      </p:sp>
      <p:pic>
        <p:nvPicPr>
          <p:cNvPr id="456" name="Google Shape;456;p15"/>
          <p:cNvPicPr preferRelativeResize="0"/>
          <p:nvPr/>
        </p:nvPicPr>
        <p:blipFill rotWithShape="1">
          <a:blip r:embed="rId8">
            <a:alphaModFix/>
          </a:blip>
          <a:srcRect b="0" l="0" r="0" t="0"/>
          <a:stretch/>
        </p:blipFill>
        <p:spPr>
          <a:xfrm>
            <a:off x="7827594" y="3772259"/>
            <a:ext cx="3856958" cy="2169493"/>
          </a:xfrm>
          <a:prstGeom prst="rect">
            <a:avLst/>
          </a:prstGeom>
          <a:noFill/>
          <a:ln cap="flat" cmpd="sng" w="9525">
            <a:solidFill>
              <a:srgbClr val="2F5496"/>
            </a:solidFill>
            <a:prstDash val="solid"/>
            <a:round/>
            <a:headEnd len="sm" w="sm" type="none"/>
            <a:tailEnd len="sm" w="sm" type="none"/>
          </a:ln>
        </p:spPr>
      </p:pic>
      <p:sp>
        <p:nvSpPr>
          <p:cNvPr id="457" name="Google Shape;457;p15"/>
          <p:cNvSpPr txBox="1"/>
          <p:nvPr>
            <p:ph type="title"/>
          </p:nvPr>
        </p:nvSpPr>
        <p:spPr>
          <a:xfrm>
            <a:off x="309007" y="1319257"/>
            <a:ext cx="2300941" cy="1325563"/>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178B9B"/>
              </a:buClr>
              <a:buSzPts val="2000"/>
              <a:buFont typeface="Arial"/>
              <a:buNone/>
            </a:pPr>
            <a:r>
              <a:rPr b="1" i="0" lang="en-US" sz="2000" u="none">
                <a:solidFill>
                  <a:srgbClr val="178B9B"/>
                </a:solidFill>
                <a:latin typeface="Arial"/>
                <a:ea typeface="Arial"/>
                <a:cs typeface="Arial"/>
                <a:sym typeface="Arial"/>
              </a:rPr>
              <a:t>03 </a:t>
            </a:r>
            <a:r>
              <a:rPr b="1" lang="en-US" sz="2000">
                <a:solidFill>
                  <a:srgbClr val="178B9B"/>
                </a:solidFill>
                <a:latin typeface="Arial"/>
                <a:ea typeface="Arial"/>
                <a:cs typeface="Arial"/>
                <a:sym typeface="Arial"/>
              </a:rPr>
              <a:t>Activity 3.3 Awareness-Raising Strategy</a:t>
            </a:r>
            <a:endParaRPr/>
          </a:p>
        </p:txBody>
      </p:sp>
      <p:pic>
        <p:nvPicPr>
          <p:cNvPr id="458" name="Google Shape;458;p15"/>
          <p:cNvPicPr preferRelativeResize="0"/>
          <p:nvPr/>
        </p:nvPicPr>
        <p:blipFill>
          <a:blip r:embed="rId9">
            <a:alphaModFix/>
          </a:blip>
          <a:stretch>
            <a:fillRect/>
          </a:stretch>
        </p:blipFill>
        <p:spPr>
          <a:xfrm>
            <a:off x="3069525" y="6132525"/>
            <a:ext cx="9118926" cy="6762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4"/>
                                        </p:tgtEl>
                                        <p:attrNameLst>
                                          <p:attrName>style.visibility</p:attrName>
                                        </p:attrNameLst>
                                      </p:cBhvr>
                                      <p:to>
                                        <p:strVal val="visible"/>
                                      </p:to>
                                    </p:set>
                                    <p:animEffect filter="fade" transition="in">
                                      <p:cBhvr>
                                        <p:cTn dur="1000"/>
                                        <p:tgtEl>
                                          <p:spTgt spid="454"/>
                                        </p:tgtEl>
                                      </p:cBhvr>
                                    </p:animEffect>
                                  </p:childTnLst>
                                </p:cTn>
                              </p:par>
                              <p:par>
                                <p:cTn fill="hold" nodeType="withEffect" presetClass="entr" presetID="10" presetSubtype="0">
                                  <p:stCondLst>
                                    <p:cond delay="0"/>
                                  </p:stCondLst>
                                  <p:childTnLst>
                                    <p:set>
                                      <p:cBhvr>
                                        <p:cTn dur="1" fill="hold">
                                          <p:stCondLst>
                                            <p:cond delay="0"/>
                                          </p:stCondLst>
                                        </p:cTn>
                                        <p:tgtEl>
                                          <p:spTgt spid="455"/>
                                        </p:tgtEl>
                                        <p:attrNameLst>
                                          <p:attrName>style.visibility</p:attrName>
                                        </p:attrNameLst>
                                      </p:cBhvr>
                                      <p:to>
                                        <p:strVal val="visible"/>
                                      </p:to>
                                    </p:set>
                                    <p:animEffect filter="fade" transition="in">
                                      <p:cBhvr>
                                        <p:cTn dur="1000"/>
                                        <p:tgtEl>
                                          <p:spTgt spid="455"/>
                                        </p:tgtEl>
                                      </p:cBhvr>
                                    </p:animEffect>
                                  </p:childTnLst>
                                </p:cTn>
                              </p:par>
                              <p:par>
                                <p:cTn fill="hold" nodeType="withEffect" presetClass="entr" presetID="10" presetSubtype="0">
                                  <p:stCondLst>
                                    <p:cond delay="0"/>
                                  </p:stCondLst>
                                  <p:childTnLst>
                                    <p:set>
                                      <p:cBhvr>
                                        <p:cTn dur="1" fill="hold">
                                          <p:stCondLst>
                                            <p:cond delay="0"/>
                                          </p:stCondLst>
                                        </p:cTn>
                                        <p:tgtEl>
                                          <p:spTgt spid="453"/>
                                        </p:tgtEl>
                                        <p:attrNameLst>
                                          <p:attrName>style.visibility</p:attrName>
                                        </p:attrNameLst>
                                      </p:cBhvr>
                                      <p:to>
                                        <p:strVal val="visible"/>
                                      </p:to>
                                    </p:set>
                                    <p:animEffect filter="fade" transition="in">
                                      <p:cBhvr>
                                        <p:cTn dur="1000"/>
                                        <p:tgtEl>
                                          <p:spTgt spid="453"/>
                                        </p:tgtEl>
                                      </p:cBhvr>
                                    </p:animEffect>
                                  </p:childTnLst>
                                </p:cTn>
                              </p:par>
                              <p:par>
                                <p:cTn fill="hold" nodeType="withEffect" presetClass="entr" presetID="10" presetSubtype="0">
                                  <p:stCondLst>
                                    <p:cond delay="0"/>
                                  </p:stCondLst>
                                  <p:childTnLst>
                                    <p:set>
                                      <p:cBhvr>
                                        <p:cTn dur="1" fill="hold">
                                          <p:stCondLst>
                                            <p:cond delay="0"/>
                                          </p:stCondLst>
                                        </p:cTn>
                                        <p:tgtEl>
                                          <p:spTgt spid="456"/>
                                        </p:tgtEl>
                                        <p:attrNameLst>
                                          <p:attrName>style.visibility</p:attrName>
                                        </p:attrNameLst>
                                      </p:cBhvr>
                                      <p:to>
                                        <p:strVal val="visible"/>
                                      </p:to>
                                    </p:set>
                                    <p:animEffect filter="fade" transition="in">
                                      <p:cBhvr>
                                        <p:cTn dur="1000"/>
                                        <p:tgtEl>
                                          <p:spTgt spid="4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16"/>
          <p:cNvSpPr/>
          <p:nvPr/>
        </p:nvSpPr>
        <p:spPr>
          <a:xfrm>
            <a:off x="0" y="0"/>
            <a:ext cx="2870200" cy="6048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464" name="Google Shape;464;p16"/>
          <p:cNvPicPr preferRelativeResize="0"/>
          <p:nvPr/>
        </p:nvPicPr>
        <p:blipFill rotWithShape="1">
          <a:blip r:embed="rId3">
            <a:alphaModFix/>
          </a:blip>
          <a:srcRect b="0" l="0" r="0" t="0"/>
          <a:stretch/>
        </p:blipFill>
        <p:spPr>
          <a:xfrm>
            <a:off x="8446052" y="365125"/>
            <a:ext cx="3238500" cy="419100"/>
          </a:xfrm>
          <a:prstGeom prst="rect">
            <a:avLst/>
          </a:prstGeom>
          <a:noFill/>
          <a:ln>
            <a:noFill/>
          </a:ln>
        </p:spPr>
      </p:pic>
      <p:pic>
        <p:nvPicPr>
          <p:cNvPr id="465" name="Google Shape;465;p16"/>
          <p:cNvPicPr preferRelativeResize="0"/>
          <p:nvPr/>
        </p:nvPicPr>
        <p:blipFill rotWithShape="1">
          <a:blip r:embed="rId4">
            <a:alphaModFix/>
          </a:blip>
          <a:srcRect b="0" l="0" r="0" t="0"/>
          <a:stretch/>
        </p:blipFill>
        <p:spPr>
          <a:xfrm>
            <a:off x="0" y="6083300"/>
            <a:ext cx="2870200" cy="774700"/>
          </a:xfrm>
          <a:prstGeom prst="rect">
            <a:avLst/>
          </a:prstGeom>
          <a:noFill/>
          <a:ln>
            <a:noFill/>
          </a:ln>
        </p:spPr>
      </p:pic>
      <p:pic>
        <p:nvPicPr>
          <p:cNvPr id="466" name="Google Shape;466;p16"/>
          <p:cNvPicPr preferRelativeResize="0"/>
          <p:nvPr/>
        </p:nvPicPr>
        <p:blipFill rotWithShape="1">
          <a:blip r:embed="rId5">
            <a:alphaModFix/>
          </a:blip>
          <a:srcRect b="0" l="0" r="0" t="0"/>
          <a:stretch/>
        </p:blipFill>
        <p:spPr>
          <a:xfrm>
            <a:off x="609600" y="365125"/>
            <a:ext cx="1651000" cy="330200"/>
          </a:xfrm>
          <a:prstGeom prst="rect">
            <a:avLst/>
          </a:prstGeom>
          <a:noFill/>
          <a:ln>
            <a:noFill/>
          </a:ln>
        </p:spPr>
      </p:pic>
      <p:sp>
        <p:nvSpPr>
          <p:cNvPr id="467" name="Google Shape;467;p16"/>
          <p:cNvSpPr/>
          <p:nvPr/>
        </p:nvSpPr>
        <p:spPr>
          <a:xfrm>
            <a:off x="8446052" y="4624251"/>
            <a:ext cx="3122061" cy="1149532"/>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468" name="Google Shape;468;p16"/>
          <p:cNvPicPr preferRelativeResize="0"/>
          <p:nvPr/>
        </p:nvPicPr>
        <p:blipFill rotWithShape="1">
          <a:blip r:embed="rId6">
            <a:alphaModFix/>
          </a:blip>
          <a:srcRect b="0" l="0" r="0" t="0"/>
          <a:stretch/>
        </p:blipFill>
        <p:spPr>
          <a:xfrm>
            <a:off x="3372433" y="6185107"/>
            <a:ext cx="8561978" cy="481121"/>
          </a:xfrm>
          <a:prstGeom prst="rect">
            <a:avLst/>
          </a:prstGeom>
          <a:noFill/>
          <a:ln>
            <a:noFill/>
          </a:ln>
        </p:spPr>
      </p:pic>
      <p:pic>
        <p:nvPicPr>
          <p:cNvPr id="469" name="Google Shape;469;p16"/>
          <p:cNvPicPr preferRelativeResize="0"/>
          <p:nvPr/>
        </p:nvPicPr>
        <p:blipFill rotWithShape="1">
          <a:blip r:embed="rId7">
            <a:alphaModFix/>
          </a:blip>
          <a:srcRect b="15447" l="37774" r="37188" t="24665"/>
          <a:stretch/>
        </p:blipFill>
        <p:spPr>
          <a:xfrm>
            <a:off x="3021959" y="953496"/>
            <a:ext cx="1606145" cy="2160000"/>
          </a:xfrm>
          <a:prstGeom prst="rect">
            <a:avLst/>
          </a:prstGeom>
          <a:noFill/>
          <a:ln cap="flat" cmpd="sng" w="9525">
            <a:solidFill>
              <a:schemeClr val="dk1"/>
            </a:solidFill>
            <a:prstDash val="solid"/>
            <a:miter lim="800000"/>
            <a:headEnd len="sm" w="sm" type="none"/>
            <a:tailEnd len="sm" w="sm" type="none"/>
          </a:ln>
          <a:effectLst>
            <a:outerShdw blurRad="292100" rotWithShape="0" algn="tl" dir="2700000" dist="139700">
              <a:srgbClr val="333333">
                <a:alpha val="64705"/>
              </a:srgbClr>
            </a:outerShdw>
          </a:effectLst>
        </p:spPr>
      </p:pic>
      <p:pic>
        <p:nvPicPr>
          <p:cNvPr id="470" name="Google Shape;470;p16"/>
          <p:cNvPicPr preferRelativeResize="0"/>
          <p:nvPr/>
        </p:nvPicPr>
        <p:blipFill rotWithShape="1">
          <a:blip r:embed="rId8">
            <a:alphaModFix/>
          </a:blip>
          <a:srcRect b="0" l="0" r="0" t="0"/>
          <a:stretch/>
        </p:blipFill>
        <p:spPr>
          <a:xfrm>
            <a:off x="4805663" y="953496"/>
            <a:ext cx="3076177" cy="2160000"/>
          </a:xfrm>
          <a:prstGeom prst="rect">
            <a:avLst/>
          </a:prstGeom>
          <a:noFill/>
          <a:ln cap="flat" cmpd="sng" w="9525">
            <a:solidFill>
              <a:schemeClr val="dk1"/>
            </a:solidFill>
            <a:prstDash val="solid"/>
            <a:miter lim="800000"/>
            <a:headEnd len="sm" w="sm" type="none"/>
            <a:tailEnd len="sm" w="sm" type="none"/>
          </a:ln>
          <a:effectLst>
            <a:outerShdw blurRad="292100" rotWithShape="0" algn="tl" dir="2700000" dist="139700">
              <a:srgbClr val="333333">
                <a:alpha val="64705"/>
              </a:srgbClr>
            </a:outerShdw>
          </a:effectLst>
        </p:spPr>
      </p:pic>
      <p:pic>
        <p:nvPicPr>
          <p:cNvPr id="471" name="Google Shape;471;p16"/>
          <p:cNvPicPr preferRelativeResize="0"/>
          <p:nvPr/>
        </p:nvPicPr>
        <p:blipFill rotWithShape="1">
          <a:blip r:embed="rId9">
            <a:alphaModFix/>
          </a:blip>
          <a:srcRect b="11970" l="59300" r="0" t="12182"/>
          <a:stretch/>
        </p:blipFill>
        <p:spPr>
          <a:xfrm>
            <a:off x="8101657" y="953496"/>
            <a:ext cx="3863464" cy="2160000"/>
          </a:xfrm>
          <a:prstGeom prst="rect">
            <a:avLst/>
          </a:prstGeom>
          <a:noFill/>
          <a:ln cap="flat" cmpd="sng" w="9525">
            <a:solidFill>
              <a:schemeClr val="accent1"/>
            </a:solidFill>
            <a:prstDash val="solid"/>
            <a:round/>
            <a:headEnd len="sm" w="sm" type="none"/>
            <a:tailEnd len="sm" w="sm" type="none"/>
          </a:ln>
          <a:effectLst>
            <a:outerShdw blurRad="292100" rotWithShape="0" algn="tl" dir="2700000" dist="139700">
              <a:srgbClr val="333333">
                <a:alpha val="64705"/>
              </a:srgbClr>
            </a:outerShdw>
          </a:effectLst>
        </p:spPr>
      </p:pic>
      <p:sp>
        <p:nvSpPr>
          <p:cNvPr id="472" name="Google Shape;472;p16"/>
          <p:cNvSpPr txBox="1"/>
          <p:nvPr/>
        </p:nvSpPr>
        <p:spPr>
          <a:xfrm>
            <a:off x="78588" y="1400028"/>
            <a:ext cx="2791611" cy="142032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2000">
                <a:solidFill>
                  <a:srgbClr val="178B9B"/>
                </a:solidFill>
                <a:latin typeface="Arial"/>
                <a:ea typeface="Arial"/>
                <a:cs typeface="Arial"/>
                <a:sym typeface="Arial"/>
              </a:rPr>
              <a:t>03 Activity 3.3 Awareness-Raising Strategy</a:t>
            </a:r>
            <a:endParaRPr sz="2000">
              <a:solidFill>
                <a:srgbClr val="000000"/>
              </a:solidFill>
              <a:latin typeface="Arial"/>
              <a:ea typeface="Arial"/>
              <a:cs typeface="Arial"/>
              <a:sym typeface="Arial"/>
            </a:endParaRPr>
          </a:p>
        </p:txBody>
      </p:sp>
      <p:pic>
        <p:nvPicPr>
          <p:cNvPr id="473" name="Google Shape;473;p16"/>
          <p:cNvPicPr preferRelativeResize="0"/>
          <p:nvPr/>
        </p:nvPicPr>
        <p:blipFill rotWithShape="1">
          <a:blip r:embed="rId10">
            <a:alphaModFix/>
          </a:blip>
          <a:srcRect b="0" l="0" r="0" t="0"/>
          <a:stretch/>
        </p:blipFill>
        <p:spPr>
          <a:xfrm>
            <a:off x="3317144" y="3501922"/>
            <a:ext cx="3505687" cy="2503219"/>
          </a:xfrm>
          <a:prstGeom prst="rect">
            <a:avLst/>
          </a:prstGeom>
          <a:noFill/>
          <a:ln cap="flat" cmpd="sng" w="9525">
            <a:solidFill>
              <a:schemeClr val="dk1"/>
            </a:solidFill>
            <a:prstDash val="solid"/>
            <a:miter lim="800000"/>
            <a:headEnd len="sm" w="sm" type="none"/>
            <a:tailEnd len="sm" w="sm" type="none"/>
          </a:ln>
          <a:effectLst>
            <a:outerShdw blurRad="292100" rotWithShape="0" algn="tl" dir="2700000" dist="139700">
              <a:srgbClr val="333333">
                <a:alpha val="64705"/>
              </a:srgbClr>
            </a:outerShdw>
          </a:effectLst>
        </p:spPr>
      </p:pic>
      <p:pic>
        <p:nvPicPr>
          <p:cNvPr id="474" name="Google Shape;474;p16"/>
          <p:cNvPicPr preferRelativeResize="0"/>
          <p:nvPr/>
        </p:nvPicPr>
        <p:blipFill rotWithShape="1">
          <a:blip r:embed="rId11">
            <a:alphaModFix/>
          </a:blip>
          <a:srcRect b="0" l="0" r="0" t="0"/>
          <a:stretch/>
        </p:blipFill>
        <p:spPr>
          <a:xfrm>
            <a:off x="7133276" y="3441614"/>
            <a:ext cx="3815604" cy="2568195"/>
          </a:xfrm>
          <a:prstGeom prst="rect">
            <a:avLst/>
          </a:prstGeom>
          <a:noFill/>
          <a:ln cap="flat" cmpd="sng" w="9525">
            <a:solidFill>
              <a:schemeClr val="dk1"/>
            </a:solidFill>
            <a:prstDash val="solid"/>
            <a:miter lim="800000"/>
            <a:headEnd len="sm" w="sm" type="none"/>
            <a:tailEnd len="sm" w="sm" type="none"/>
          </a:ln>
          <a:effectLst>
            <a:outerShdw blurRad="292100" rotWithShape="0" algn="tl" dir="2700000" dist="139700">
              <a:srgbClr val="333333">
                <a:alpha val="64705"/>
              </a:srgbClr>
            </a:outerShdw>
          </a:effectLst>
        </p:spPr>
      </p:pic>
      <p:pic>
        <p:nvPicPr>
          <p:cNvPr id="475" name="Google Shape;475;p16"/>
          <p:cNvPicPr preferRelativeResize="0"/>
          <p:nvPr/>
        </p:nvPicPr>
        <p:blipFill>
          <a:blip r:embed="rId12">
            <a:alphaModFix/>
          </a:blip>
          <a:stretch>
            <a:fillRect/>
          </a:stretch>
        </p:blipFill>
        <p:spPr>
          <a:xfrm>
            <a:off x="3069525" y="6132525"/>
            <a:ext cx="9118926" cy="6762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p17"/>
          <p:cNvSpPr/>
          <p:nvPr/>
        </p:nvSpPr>
        <p:spPr>
          <a:xfrm>
            <a:off x="0" y="0"/>
            <a:ext cx="2870200" cy="6048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481" name="Google Shape;481;p17"/>
          <p:cNvPicPr preferRelativeResize="0"/>
          <p:nvPr/>
        </p:nvPicPr>
        <p:blipFill rotWithShape="1">
          <a:blip r:embed="rId3">
            <a:alphaModFix/>
          </a:blip>
          <a:srcRect b="0" l="0" r="0" t="0"/>
          <a:stretch/>
        </p:blipFill>
        <p:spPr>
          <a:xfrm>
            <a:off x="8446052" y="365125"/>
            <a:ext cx="3238500" cy="419100"/>
          </a:xfrm>
          <a:prstGeom prst="rect">
            <a:avLst/>
          </a:prstGeom>
          <a:noFill/>
          <a:ln>
            <a:noFill/>
          </a:ln>
        </p:spPr>
      </p:pic>
      <p:pic>
        <p:nvPicPr>
          <p:cNvPr id="482" name="Google Shape;482;p17"/>
          <p:cNvPicPr preferRelativeResize="0"/>
          <p:nvPr/>
        </p:nvPicPr>
        <p:blipFill rotWithShape="1">
          <a:blip r:embed="rId4">
            <a:alphaModFix/>
          </a:blip>
          <a:srcRect b="0" l="0" r="0" t="0"/>
          <a:stretch/>
        </p:blipFill>
        <p:spPr>
          <a:xfrm>
            <a:off x="0" y="6083300"/>
            <a:ext cx="2870200" cy="774700"/>
          </a:xfrm>
          <a:prstGeom prst="rect">
            <a:avLst/>
          </a:prstGeom>
          <a:noFill/>
          <a:ln>
            <a:noFill/>
          </a:ln>
        </p:spPr>
      </p:pic>
      <p:pic>
        <p:nvPicPr>
          <p:cNvPr id="483" name="Google Shape;483;p17"/>
          <p:cNvPicPr preferRelativeResize="0"/>
          <p:nvPr/>
        </p:nvPicPr>
        <p:blipFill rotWithShape="1">
          <a:blip r:embed="rId5">
            <a:alphaModFix/>
          </a:blip>
          <a:srcRect b="0" l="0" r="0" t="0"/>
          <a:stretch/>
        </p:blipFill>
        <p:spPr>
          <a:xfrm>
            <a:off x="609600" y="365125"/>
            <a:ext cx="1651000" cy="330200"/>
          </a:xfrm>
          <a:prstGeom prst="rect">
            <a:avLst/>
          </a:prstGeom>
          <a:noFill/>
          <a:ln>
            <a:noFill/>
          </a:ln>
        </p:spPr>
      </p:pic>
      <p:sp>
        <p:nvSpPr>
          <p:cNvPr id="484" name="Google Shape;484;p17"/>
          <p:cNvSpPr/>
          <p:nvPr/>
        </p:nvSpPr>
        <p:spPr>
          <a:xfrm>
            <a:off x="8446052" y="4624251"/>
            <a:ext cx="3122061" cy="1149532"/>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5" name="Google Shape;485;p17"/>
          <p:cNvSpPr txBox="1"/>
          <p:nvPr/>
        </p:nvSpPr>
        <p:spPr>
          <a:xfrm>
            <a:off x="78588" y="1400028"/>
            <a:ext cx="2791611" cy="142032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2000">
                <a:solidFill>
                  <a:srgbClr val="178B9B"/>
                </a:solidFill>
                <a:latin typeface="Arial"/>
                <a:ea typeface="Arial"/>
                <a:cs typeface="Arial"/>
                <a:sym typeface="Arial"/>
              </a:rPr>
              <a:t>03 Activity 3.3 Awareness-Raising Strategy</a:t>
            </a:r>
            <a:endParaRPr sz="2000">
              <a:solidFill>
                <a:srgbClr val="000000"/>
              </a:solidFill>
              <a:latin typeface="Arial"/>
              <a:ea typeface="Arial"/>
              <a:cs typeface="Arial"/>
              <a:sym typeface="Arial"/>
            </a:endParaRPr>
          </a:p>
        </p:txBody>
      </p:sp>
      <p:sp>
        <p:nvSpPr>
          <p:cNvPr id="486" name="Google Shape;486;p17"/>
          <p:cNvSpPr/>
          <p:nvPr/>
        </p:nvSpPr>
        <p:spPr>
          <a:xfrm>
            <a:off x="3048000" y="0"/>
            <a:ext cx="9461100" cy="6673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marR="0" rtl="0" algn="l">
              <a:spcBef>
                <a:spcPts val="0"/>
              </a:spcBef>
              <a:spcAft>
                <a:spcPts val="0"/>
              </a:spcAft>
              <a:buNone/>
            </a:pPr>
            <a:r>
              <a:rPr b="1" lang="en-US" sz="1200" u="sng">
                <a:solidFill>
                  <a:schemeClr val="dk1"/>
                </a:solidFill>
                <a:latin typeface="Calibri"/>
                <a:ea typeface="Calibri"/>
                <a:cs typeface="Calibri"/>
                <a:sym typeface="Calibri"/>
              </a:rPr>
              <a:t>1.- Didactic resources generated in the ADAPTaRES project:</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marR="0" rtl="0" algn="l">
              <a:spcBef>
                <a:spcPts val="0"/>
              </a:spcBef>
              <a:spcAft>
                <a:spcPts val="0"/>
              </a:spcAft>
              <a:buNone/>
            </a:pPr>
            <a:r>
              <a:rPr lang="en-US" sz="1200" u="sng">
                <a:solidFill>
                  <a:schemeClr val="dk1"/>
                </a:solidFill>
                <a:latin typeface="Calibri"/>
                <a:ea typeface="Calibri"/>
                <a:cs typeface="Calibri"/>
                <a:sym typeface="Calibri"/>
                <a:hlinkClick r:id="rId6">
                  <a:extLst>
                    <a:ext uri="{A12FA001-AC4F-418D-AE19-62706E023703}">
                      <ahyp:hlinkClr val="tx"/>
                    </a:ext>
                  </a:extLst>
                </a:hlinkClick>
              </a:rPr>
              <a:t>Fichas didácticas sobre Adaptación al Cambio Climático (</a:t>
            </a:r>
            <a:r>
              <a:rPr i="1" lang="en-US" sz="1200" u="sng">
                <a:solidFill>
                  <a:schemeClr val="dk1"/>
                </a:solidFill>
                <a:latin typeface="Calibri"/>
                <a:ea typeface="Calibri"/>
                <a:cs typeface="Calibri"/>
                <a:sym typeface="Calibri"/>
                <a:hlinkClick r:id="rId7">
                  <a:extLst>
                    <a:ext uri="{A12FA001-AC4F-418D-AE19-62706E023703}">
                      <ahyp:hlinkClr val="tx"/>
                    </a:ext>
                  </a:extLst>
                </a:hlinkClick>
              </a:rPr>
              <a:t>flipbook</a:t>
            </a:r>
            <a:r>
              <a:rPr lang="en-US" sz="1200" u="sng">
                <a:solidFill>
                  <a:schemeClr val="dk1"/>
                </a:solidFill>
                <a:latin typeface="Calibri"/>
                <a:ea typeface="Calibri"/>
                <a:cs typeface="Calibri"/>
                <a:sym typeface="Calibri"/>
                <a:hlinkClick r:id="rId8">
                  <a:extLst>
                    <a:ext uri="{A12FA001-AC4F-418D-AE19-62706E023703}">
                      <ahyp:hlinkClr val="tx"/>
                    </a:ext>
                  </a:extLst>
                </a:hlinkClick>
              </a:rPr>
              <a:t> en español)</a:t>
            </a:r>
            <a:r>
              <a:rPr lang="en-US" sz="1200">
                <a:solidFill>
                  <a:schemeClr val="dk1"/>
                </a:solidFill>
                <a:latin typeface="Calibri"/>
                <a:ea typeface="Calibri"/>
                <a:cs typeface="Calibri"/>
                <a:sym typeface="Calibri"/>
              </a:rPr>
              <a:t>.</a:t>
            </a:r>
            <a:endParaRPr/>
          </a:p>
          <a:p>
            <a:pPr indent="0" lvl="0" marL="0" marR="0" rtl="0" algn="l">
              <a:spcBef>
                <a:spcPts val="0"/>
              </a:spcBef>
              <a:spcAft>
                <a:spcPts val="0"/>
              </a:spcAft>
              <a:buNone/>
            </a:pPr>
            <a:r>
              <a:rPr lang="en-US" sz="1200" u="sng">
                <a:solidFill>
                  <a:schemeClr val="dk1"/>
                </a:solidFill>
                <a:latin typeface="Calibri"/>
                <a:ea typeface="Calibri"/>
                <a:cs typeface="Calibri"/>
                <a:sym typeface="Calibri"/>
                <a:hlinkClick r:id="rId9">
                  <a:extLst>
                    <a:ext uri="{A12FA001-AC4F-418D-AE19-62706E023703}">
                      <ahyp:hlinkClr val="tx"/>
                    </a:ext>
                  </a:extLst>
                </a:hlinkClick>
              </a:rPr>
              <a:t>Cómic 1: Agua y Cambio Climático. Una vueltita por Madeira y Porto Santo</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rPr lang="en-US" sz="1200" u="sng">
                <a:solidFill>
                  <a:schemeClr val="dk1"/>
                </a:solidFill>
                <a:latin typeface="Calibri"/>
                <a:ea typeface="Calibri"/>
                <a:cs typeface="Calibri"/>
                <a:sym typeface="Calibri"/>
                <a:hlinkClick r:id="rId10">
                  <a:extLst>
                    <a:ext uri="{A12FA001-AC4F-418D-AE19-62706E023703}">
                      <ahyp:hlinkClr val="tx"/>
                    </a:ext>
                  </a:extLst>
                </a:hlinkClick>
              </a:rPr>
              <a:t>Cómic 2: Agua y Cambio Climático. Una vueltita por Cabo Verde y Canarias</a:t>
            </a:r>
            <a:endParaRPr sz="1200" u="sng">
              <a:solidFill>
                <a:schemeClr val="dk1"/>
              </a:solidFill>
              <a:latin typeface="Calibri"/>
              <a:ea typeface="Calibri"/>
              <a:cs typeface="Calibri"/>
              <a:sym typeface="Calibri"/>
            </a:endParaRPr>
          </a:p>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rPr lang="en-US" sz="1200">
                <a:solidFill>
                  <a:schemeClr val="dk1"/>
                </a:solidFill>
                <a:latin typeface="Calibri"/>
                <a:ea typeface="Calibri"/>
                <a:cs typeface="Calibri"/>
                <a:sym typeface="Calibri"/>
              </a:rPr>
              <a:t> </a:t>
            </a:r>
            <a:r>
              <a:rPr lang="en-US" sz="1200" u="sng">
                <a:solidFill>
                  <a:schemeClr val="dk1"/>
                </a:solidFill>
                <a:latin typeface="Calibri"/>
                <a:ea typeface="Calibri"/>
                <a:cs typeface="Calibri"/>
                <a:sym typeface="Calibri"/>
                <a:hlinkClick r:id="rId11">
                  <a:extLst>
                    <a:ext uri="{A12FA001-AC4F-418D-AE19-62706E023703}">
                      <ahyp:hlinkClr val="tx"/>
                    </a:ext>
                  </a:extLst>
                </a:hlinkClick>
              </a:rPr>
              <a:t>Campaña de concienciación. ‘Cada gota cuenta. Frente al cambio climático, cambio de hábitos’</a:t>
            </a:r>
            <a:r>
              <a:rPr lang="en-US" sz="1200">
                <a:solidFill>
                  <a:schemeClr val="dk1"/>
                </a:solidFill>
                <a:latin typeface="Calibri"/>
                <a:ea typeface="Calibri"/>
                <a:cs typeface="Calibri"/>
                <a:sym typeface="Calibri"/>
              </a:rPr>
              <a:t> </a:t>
            </a:r>
            <a:endParaRPr/>
          </a:p>
          <a:p>
            <a:pPr indent="0" lvl="0" marL="0" marR="0" rtl="0" algn="l">
              <a:spcBef>
                <a:spcPts val="0"/>
              </a:spcBef>
              <a:spcAft>
                <a:spcPts val="0"/>
              </a:spcAft>
              <a:buNone/>
            </a:pPr>
            <a:r>
              <a:rPr lang="en-US" sz="1200">
                <a:solidFill>
                  <a:schemeClr val="dk1"/>
                </a:solidFill>
                <a:latin typeface="Calibri"/>
                <a:ea typeface="Calibri"/>
                <a:cs typeface="Calibri"/>
                <a:sym typeface="Calibri"/>
              </a:rPr>
              <a:t>Pills awareness campaign: </a:t>
            </a:r>
            <a:r>
              <a:rPr b="1" lang="en-US" sz="1200" u="sng">
                <a:solidFill>
                  <a:schemeClr val="dk1"/>
                </a:solidFill>
                <a:latin typeface="Calibri"/>
                <a:ea typeface="Calibri"/>
                <a:cs typeface="Calibri"/>
                <a:sym typeface="Calibri"/>
                <a:hlinkClick r:id="rId12">
                  <a:extLst>
                    <a:ext uri="{A12FA001-AC4F-418D-AE19-62706E023703}">
                      <ahyp:hlinkClr val="tx"/>
                    </a:ext>
                  </a:extLst>
                </a:hlinkClick>
              </a:rPr>
              <a:t>1</a:t>
            </a:r>
            <a:r>
              <a:rPr lang="en-US" sz="1200">
                <a:solidFill>
                  <a:schemeClr val="dk1"/>
                </a:solidFill>
                <a:latin typeface="Calibri"/>
                <a:ea typeface="Calibri"/>
                <a:cs typeface="Calibri"/>
                <a:sym typeface="Calibri"/>
              </a:rPr>
              <a:t> | </a:t>
            </a:r>
            <a:r>
              <a:rPr b="1" lang="en-US" sz="1200" u="sng">
                <a:solidFill>
                  <a:schemeClr val="dk1"/>
                </a:solidFill>
                <a:latin typeface="Calibri"/>
                <a:ea typeface="Calibri"/>
                <a:cs typeface="Calibri"/>
                <a:sym typeface="Calibri"/>
                <a:hlinkClick r:id="rId13">
                  <a:extLst>
                    <a:ext uri="{A12FA001-AC4F-418D-AE19-62706E023703}">
                      <ahyp:hlinkClr val="tx"/>
                    </a:ext>
                  </a:extLst>
                </a:hlinkClick>
              </a:rPr>
              <a:t>2</a:t>
            </a:r>
            <a:r>
              <a:rPr lang="en-US" sz="1200">
                <a:solidFill>
                  <a:schemeClr val="dk1"/>
                </a:solidFill>
                <a:latin typeface="Calibri"/>
                <a:ea typeface="Calibri"/>
                <a:cs typeface="Calibri"/>
                <a:sym typeface="Calibri"/>
              </a:rPr>
              <a:t> | </a:t>
            </a:r>
            <a:r>
              <a:rPr b="1" lang="en-US" sz="1200" u="sng">
                <a:solidFill>
                  <a:schemeClr val="dk1"/>
                </a:solidFill>
                <a:latin typeface="Calibri"/>
                <a:ea typeface="Calibri"/>
                <a:cs typeface="Calibri"/>
                <a:sym typeface="Calibri"/>
                <a:hlinkClick r:id="rId14">
                  <a:extLst>
                    <a:ext uri="{A12FA001-AC4F-418D-AE19-62706E023703}">
                      <ahyp:hlinkClr val="tx"/>
                    </a:ext>
                  </a:extLst>
                </a:hlinkClick>
              </a:rPr>
              <a:t>3</a:t>
            </a:r>
            <a:r>
              <a:rPr lang="en-US" sz="1200">
                <a:solidFill>
                  <a:schemeClr val="dk1"/>
                </a:solidFill>
                <a:latin typeface="Calibri"/>
                <a:ea typeface="Calibri"/>
                <a:cs typeface="Calibri"/>
                <a:sym typeface="Calibri"/>
              </a:rPr>
              <a:t> | </a:t>
            </a:r>
            <a:r>
              <a:rPr b="1" lang="en-US" sz="1200" u="sng">
                <a:solidFill>
                  <a:schemeClr val="dk1"/>
                </a:solidFill>
                <a:latin typeface="Calibri"/>
                <a:ea typeface="Calibri"/>
                <a:cs typeface="Calibri"/>
                <a:sym typeface="Calibri"/>
                <a:hlinkClick r:id="rId15">
                  <a:extLst>
                    <a:ext uri="{A12FA001-AC4F-418D-AE19-62706E023703}">
                      <ahyp:hlinkClr val="tx"/>
                    </a:ext>
                  </a:extLst>
                </a:hlinkClick>
              </a:rPr>
              <a:t>4</a:t>
            </a:r>
            <a:r>
              <a:rPr lang="en-US" sz="1200">
                <a:solidFill>
                  <a:schemeClr val="dk1"/>
                </a:solidFill>
                <a:latin typeface="Calibri"/>
                <a:ea typeface="Calibri"/>
                <a:cs typeface="Calibri"/>
                <a:sym typeface="Calibri"/>
              </a:rPr>
              <a:t> | </a:t>
            </a:r>
            <a:r>
              <a:rPr b="1" lang="en-US" sz="1200" u="sng">
                <a:solidFill>
                  <a:schemeClr val="dk1"/>
                </a:solidFill>
                <a:latin typeface="Calibri"/>
                <a:ea typeface="Calibri"/>
                <a:cs typeface="Calibri"/>
                <a:sym typeface="Calibri"/>
                <a:hlinkClick r:id="rId16">
                  <a:extLst>
                    <a:ext uri="{A12FA001-AC4F-418D-AE19-62706E023703}">
                      <ahyp:hlinkClr val="tx"/>
                    </a:ext>
                  </a:extLst>
                </a:hlinkClick>
              </a:rPr>
              <a:t>5</a:t>
            </a:r>
            <a:r>
              <a:rPr lang="en-US" sz="1200" u="sng">
                <a:solidFill>
                  <a:schemeClr val="dk1"/>
                </a:solidFill>
                <a:latin typeface="Calibri"/>
                <a:ea typeface="Calibri"/>
                <a:cs typeface="Calibri"/>
                <a:sym typeface="Calibri"/>
                <a:hlinkClick r:id="rId17">
                  <a:extLst>
                    <a:ext uri="{A12FA001-AC4F-418D-AE19-62706E023703}">
                      <ahyp:hlinkClr val="tx"/>
                    </a:ext>
                  </a:extLst>
                </a:hlinkClick>
              </a:rPr>
              <a:t> </a:t>
            </a:r>
            <a:r>
              <a:rPr lang="en-US" sz="1200">
                <a:solidFill>
                  <a:schemeClr val="dk1"/>
                </a:solidFill>
                <a:latin typeface="Calibri"/>
                <a:ea typeface="Calibri"/>
                <a:cs typeface="Calibri"/>
                <a:sym typeface="Calibri"/>
              </a:rPr>
              <a:t>| </a:t>
            </a:r>
            <a:r>
              <a:rPr b="1" lang="en-US" sz="1200" u="sng">
                <a:solidFill>
                  <a:schemeClr val="dk1"/>
                </a:solidFill>
                <a:latin typeface="Calibri"/>
                <a:ea typeface="Calibri"/>
                <a:cs typeface="Calibri"/>
                <a:sym typeface="Calibri"/>
                <a:hlinkClick r:id="rId18">
                  <a:extLst>
                    <a:ext uri="{A12FA001-AC4F-418D-AE19-62706E023703}">
                      <ahyp:hlinkClr val="tx"/>
                    </a:ext>
                  </a:extLst>
                </a:hlinkClick>
              </a:rPr>
              <a:t>6</a:t>
            </a:r>
            <a:r>
              <a:rPr lang="en-US" sz="1200" u="sng">
                <a:solidFill>
                  <a:schemeClr val="dk1"/>
                </a:solidFill>
                <a:latin typeface="Calibri"/>
                <a:ea typeface="Calibri"/>
                <a:cs typeface="Calibri"/>
                <a:sym typeface="Calibri"/>
                <a:hlinkClick r:id="rId19">
                  <a:extLst>
                    <a:ext uri="{A12FA001-AC4F-418D-AE19-62706E023703}">
                      <ahyp:hlinkClr val="tx"/>
                    </a:ext>
                  </a:extLst>
                </a:hlinkClick>
              </a:rPr>
              <a:t> </a:t>
            </a:r>
            <a:r>
              <a:rPr lang="en-US" sz="1200">
                <a:solidFill>
                  <a:schemeClr val="dk1"/>
                </a:solidFill>
                <a:latin typeface="Calibri"/>
                <a:ea typeface="Calibri"/>
                <a:cs typeface="Calibri"/>
                <a:sym typeface="Calibri"/>
              </a:rPr>
              <a:t>| </a:t>
            </a:r>
            <a:r>
              <a:rPr b="1" lang="en-US" sz="1200" u="sng">
                <a:solidFill>
                  <a:schemeClr val="dk1"/>
                </a:solidFill>
                <a:latin typeface="Calibri"/>
                <a:ea typeface="Calibri"/>
                <a:cs typeface="Calibri"/>
                <a:sym typeface="Calibri"/>
                <a:hlinkClick r:id="rId20">
                  <a:extLst>
                    <a:ext uri="{A12FA001-AC4F-418D-AE19-62706E023703}">
                      <ahyp:hlinkClr val="tx"/>
                    </a:ext>
                  </a:extLst>
                </a:hlinkClick>
              </a:rPr>
              <a:t>7</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rPr lang="en-US" sz="1200">
                <a:solidFill>
                  <a:schemeClr val="dk1"/>
                </a:solidFill>
                <a:latin typeface="Calibri"/>
                <a:ea typeface="Calibri"/>
                <a:cs typeface="Calibri"/>
                <a:sym typeface="Calibri"/>
              </a:rPr>
              <a:t>Didactic games on Climate Change and Water: </a:t>
            </a:r>
            <a:r>
              <a:rPr lang="en-US" sz="1200" u="sng">
                <a:solidFill>
                  <a:schemeClr val="dk1"/>
                </a:solidFill>
                <a:latin typeface="Calibri"/>
                <a:ea typeface="Calibri"/>
                <a:cs typeface="Calibri"/>
                <a:sym typeface="Calibri"/>
                <a:hlinkClick r:id="rId21">
                  <a:extLst>
                    <a:ext uri="{A12FA001-AC4F-418D-AE19-62706E023703}">
                      <ahyp:hlinkClr val="tx"/>
                    </a:ext>
                  </a:extLst>
                </a:hlinkClick>
              </a:rPr>
              <a:t>Jugar</a:t>
            </a:r>
            <a:r>
              <a:rPr lang="en-US" sz="1200">
                <a:solidFill>
                  <a:schemeClr val="dk1"/>
                </a:solidFill>
                <a:latin typeface="Calibri"/>
                <a:ea typeface="Calibri"/>
                <a:cs typeface="Calibri"/>
                <a:sym typeface="Calibri"/>
              </a:rPr>
              <a:t> </a:t>
            </a:r>
            <a:r>
              <a:rPr lang="en-US" sz="1200" u="sng">
                <a:solidFill>
                  <a:schemeClr val="dk1"/>
                </a:solidFill>
                <a:latin typeface="Calibri"/>
                <a:ea typeface="Calibri"/>
                <a:cs typeface="Calibri"/>
                <a:sym typeface="Calibri"/>
                <a:hlinkClick r:id="rId22">
                  <a:extLst>
                    <a:ext uri="{A12FA001-AC4F-418D-AE19-62706E023703}">
                      <ahyp:hlinkClr val="tx"/>
                    </a:ext>
                  </a:extLst>
                </a:hlinkClick>
              </a:rPr>
              <a:t>Descargar</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marR="0" rtl="0" algn="l">
              <a:spcBef>
                <a:spcPts val="0"/>
              </a:spcBef>
              <a:spcAft>
                <a:spcPts val="0"/>
              </a:spcAft>
              <a:buNone/>
            </a:pPr>
            <a:r>
              <a:rPr lang="en-US" sz="1200" u="sng">
                <a:solidFill>
                  <a:schemeClr val="dk1"/>
                </a:solidFill>
                <a:latin typeface="Calibri"/>
                <a:ea typeface="Calibri"/>
                <a:cs typeface="Calibri"/>
                <a:sym typeface="Calibri"/>
                <a:hlinkClick r:id="rId23">
                  <a:extLst>
                    <a:ext uri="{A12FA001-AC4F-418D-AE19-62706E023703}">
                      <ahyp:hlinkClr val="tx"/>
                    </a:ext>
                  </a:extLst>
                </a:hlinkClick>
              </a:rPr>
              <a:t>Serie de Animación “Escuela del Agua”. ADAPTaRES Capítulo 1 – Cambio Climático y Agua</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rPr lang="en-US" sz="1200" u="sng">
                <a:solidFill>
                  <a:schemeClr val="dk1"/>
                </a:solidFill>
                <a:latin typeface="Calibri"/>
                <a:ea typeface="Calibri"/>
                <a:cs typeface="Calibri"/>
                <a:sym typeface="Calibri"/>
                <a:hlinkClick r:id="rId24">
                  <a:extLst>
                    <a:ext uri="{A12FA001-AC4F-418D-AE19-62706E023703}">
                      <ahyp:hlinkClr val="tx"/>
                    </a:ext>
                  </a:extLst>
                </a:hlinkClick>
              </a:rPr>
              <a:t>Serie de Animación “Escuela del Agua”. ADAPTaRES Capítulo 2 – Agua y Adaptación al Cambio Climático</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rPr lang="en-US" sz="1200" u="sng">
                <a:solidFill>
                  <a:schemeClr val="dk1"/>
                </a:solidFill>
                <a:latin typeface="Calibri"/>
                <a:ea typeface="Calibri"/>
                <a:cs typeface="Calibri"/>
                <a:sym typeface="Calibri"/>
                <a:hlinkClick r:id="rId25">
                  <a:extLst>
                    <a:ext uri="{A12FA001-AC4F-418D-AE19-62706E023703}">
                      <ahyp:hlinkClr val="tx"/>
                    </a:ext>
                  </a:extLst>
                </a:hlinkClick>
              </a:rPr>
              <a:t>Serie de Animación “Escuela del Agua”. ADAPTaRES Capítulo 3 – Uso del saneamiento y Reutilización de aguas depuradas</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rPr lang="en-US" sz="1200" u="sng">
                <a:solidFill>
                  <a:schemeClr val="dk1"/>
                </a:solidFill>
                <a:latin typeface="Calibri"/>
                <a:ea typeface="Calibri"/>
                <a:cs typeface="Calibri"/>
                <a:sym typeface="Calibri"/>
                <a:hlinkClick r:id="rId26">
                  <a:extLst>
                    <a:ext uri="{A12FA001-AC4F-418D-AE19-62706E023703}">
                      <ahyp:hlinkClr val="tx"/>
                    </a:ext>
                  </a:extLst>
                </a:hlinkClick>
              </a:rPr>
              <a:t>Campaña de concienciación. ‘Cada gota cuenta. Frente al cambio climático, cambio de hábitos’</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marR="0" rtl="0" algn="l">
              <a:spcBef>
                <a:spcPts val="0"/>
              </a:spcBef>
              <a:spcAft>
                <a:spcPts val="0"/>
              </a:spcAft>
              <a:buNone/>
            </a:pPr>
            <a:r>
              <a:rPr b="1" lang="en-US" sz="1200" u="sng">
                <a:solidFill>
                  <a:schemeClr val="dk1"/>
                </a:solidFill>
                <a:latin typeface="Calibri"/>
                <a:ea typeface="Calibri"/>
                <a:cs typeface="Calibri"/>
                <a:sym typeface="Calibri"/>
              </a:rPr>
              <a:t>3.- Sustainable Water Management:</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marR="0" rtl="0" algn="l">
              <a:spcBef>
                <a:spcPts val="0"/>
              </a:spcBef>
              <a:spcAft>
                <a:spcPts val="0"/>
              </a:spcAft>
              <a:buNone/>
            </a:pPr>
            <a:r>
              <a:rPr lang="en-US" sz="1200" u="sng">
                <a:solidFill>
                  <a:schemeClr val="dk1"/>
                </a:solidFill>
                <a:latin typeface="Calibri"/>
                <a:ea typeface="Calibri"/>
                <a:cs typeface="Calibri"/>
                <a:sym typeface="Calibri"/>
                <a:hlinkClick r:id="rId27">
                  <a:extLst>
                    <a:ext uri="{A12FA001-AC4F-418D-AE19-62706E023703}">
                      <ahyp:hlinkClr val="tx"/>
                    </a:ext>
                  </a:extLst>
                </a:hlinkClick>
              </a:rPr>
              <a:t>http://www.islhagua.itccanarias.org/flipbooks/comic_es/</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marR="0" rtl="0" algn="l">
              <a:spcBef>
                <a:spcPts val="0"/>
              </a:spcBef>
              <a:spcAft>
                <a:spcPts val="0"/>
              </a:spcAft>
              <a:buNone/>
            </a:pPr>
            <a:r>
              <a:rPr b="1" lang="en-US" sz="1200" u="sng">
                <a:solidFill>
                  <a:schemeClr val="dk1"/>
                </a:solidFill>
                <a:latin typeface="Calibri"/>
                <a:ea typeface="Calibri"/>
                <a:cs typeface="Calibri"/>
                <a:sym typeface="Calibri"/>
              </a:rPr>
              <a:t>4.- Online games: School of Water:</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marR="0" rtl="0" algn="l">
              <a:spcBef>
                <a:spcPts val="0"/>
              </a:spcBef>
              <a:spcAft>
                <a:spcPts val="0"/>
              </a:spcAft>
              <a:buNone/>
            </a:pPr>
            <a:r>
              <a:rPr b="1" lang="en-US" sz="1200" u="sng">
                <a:solidFill>
                  <a:schemeClr val="dk1"/>
                </a:solidFill>
                <a:latin typeface="Calibri"/>
                <a:ea typeface="Calibri"/>
                <a:cs typeface="Calibri"/>
                <a:sym typeface="Calibri"/>
                <a:hlinkClick r:id="rId28">
                  <a:extLst>
                    <a:ext uri="{A12FA001-AC4F-418D-AE19-62706E023703}">
                      <ahyp:hlinkClr val="tx"/>
                    </a:ext>
                  </a:extLst>
                </a:hlinkClick>
              </a:rPr>
              <a:t>Jugar</a:t>
            </a:r>
            <a:r>
              <a:rPr b="1" lang="en-US" sz="1200">
                <a:solidFill>
                  <a:schemeClr val="dk1"/>
                </a:solidFill>
                <a:latin typeface="Calibri"/>
                <a:ea typeface="Calibri"/>
                <a:cs typeface="Calibri"/>
                <a:sym typeface="Calibri"/>
              </a:rPr>
              <a:t> / </a:t>
            </a:r>
            <a:r>
              <a:rPr b="1" lang="en-US" sz="1200" u="sng">
                <a:solidFill>
                  <a:schemeClr val="dk1"/>
                </a:solidFill>
                <a:latin typeface="Calibri"/>
                <a:ea typeface="Calibri"/>
                <a:cs typeface="Calibri"/>
                <a:sym typeface="Calibri"/>
                <a:hlinkClick r:id="rId29">
                  <a:extLst>
                    <a:ext uri="{A12FA001-AC4F-418D-AE19-62706E023703}">
                      <ahyp:hlinkClr val="tx"/>
                    </a:ext>
                  </a:extLst>
                </a:hlinkClick>
              </a:rPr>
              <a:t>Descargar</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marR="0" rtl="0" algn="l">
              <a:spcBef>
                <a:spcPts val="0"/>
              </a:spcBef>
              <a:spcAft>
                <a:spcPts val="0"/>
              </a:spcAft>
              <a:buNone/>
            </a:pPr>
            <a:r>
              <a:rPr b="1" lang="en-US" sz="1200" u="sng">
                <a:solidFill>
                  <a:schemeClr val="dk1"/>
                </a:solidFill>
                <a:latin typeface="Calibri"/>
                <a:ea typeface="Calibri"/>
                <a:cs typeface="Calibri"/>
                <a:sym typeface="Calibri"/>
              </a:rPr>
              <a:t>5.- Animated Series "Water School":</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marR="0" rtl="0" algn="l">
              <a:spcBef>
                <a:spcPts val="0"/>
              </a:spcBef>
              <a:spcAft>
                <a:spcPts val="0"/>
              </a:spcAft>
              <a:buNone/>
            </a:pPr>
            <a:r>
              <a:rPr lang="en-US" sz="1200" u="sng">
                <a:solidFill>
                  <a:schemeClr val="dk1"/>
                </a:solidFill>
                <a:latin typeface="Calibri"/>
                <a:ea typeface="Calibri"/>
                <a:cs typeface="Calibri"/>
                <a:sym typeface="Calibri"/>
                <a:hlinkClick r:id="rId30">
                  <a:extLst>
                    <a:ext uri="{A12FA001-AC4F-418D-AE19-62706E023703}">
                      <ahyp:hlinkClr val="tx"/>
                    </a:ext>
                  </a:extLst>
                </a:hlinkClick>
              </a:rPr>
              <a:t>https://youtu.be/BXJDnMyGIQw</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rPr lang="en-US" sz="1200" u="sng">
                <a:solidFill>
                  <a:schemeClr val="dk1"/>
                </a:solidFill>
                <a:latin typeface="Calibri"/>
                <a:ea typeface="Calibri"/>
                <a:cs typeface="Calibri"/>
                <a:sym typeface="Calibri"/>
                <a:hlinkClick r:id="rId31">
                  <a:extLst>
                    <a:ext uri="{A12FA001-AC4F-418D-AE19-62706E023703}">
                      <ahyp:hlinkClr val="tx"/>
                    </a:ext>
                  </a:extLst>
                </a:hlinkClick>
              </a:rPr>
              <a:t>https://youtu.be/ehD_pE1_o2g</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rPr lang="en-US" sz="1200" u="sng">
                <a:solidFill>
                  <a:schemeClr val="dk1"/>
                </a:solidFill>
                <a:latin typeface="Calibri"/>
                <a:ea typeface="Calibri"/>
                <a:cs typeface="Calibri"/>
                <a:sym typeface="Calibri"/>
                <a:hlinkClick r:id="rId32">
                  <a:extLst>
                    <a:ext uri="{A12FA001-AC4F-418D-AE19-62706E023703}">
                      <ahyp:hlinkClr val="tx"/>
                    </a:ext>
                  </a:extLst>
                </a:hlinkClick>
              </a:rPr>
              <a:t>https://youtu.be/n7YXKhwlEsw</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rPr lang="en-US" sz="1200" u="sng">
                <a:solidFill>
                  <a:schemeClr val="dk1"/>
                </a:solidFill>
                <a:latin typeface="Calibri"/>
                <a:ea typeface="Calibri"/>
                <a:cs typeface="Calibri"/>
                <a:sym typeface="Calibri"/>
                <a:hlinkClick r:id="rId33">
                  <a:extLst>
                    <a:ext uri="{A12FA001-AC4F-418D-AE19-62706E023703}">
                      <ahyp:hlinkClr val="tx"/>
                    </a:ext>
                  </a:extLst>
                </a:hlinkClick>
              </a:rPr>
              <a:t>https://youtu.be/MBSYao0J08Y</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rPr lang="en-US" sz="1200">
                <a:solidFill>
                  <a:schemeClr val="dk1"/>
                </a:solidFill>
                <a:latin typeface="Calibri"/>
                <a:ea typeface="Calibri"/>
                <a:cs typeface="Calibri"/>
                <a:sym typeface="Calibri"/>
              </a:rPr>
              <a:t> </a:t>
            </a:r>
            <a:r>
              <a:rPr b="1" lang="en-US" sz="1200" u="sng">
                <a:solidFill>
                  <a:schemeClr val="dk1"/>
                </a:solidFill>
                <a:latin typeface="Calibri"/>
                <a:ea typeface="Calibri"/>
                <a:cs typeface="Calibri"/>
                <a:sym typeface="Calibri"/>
              </a:rPr>
              <a:t>6.- Didactic Sheets for the Reinforcement of Capacities and Competences related to the Management of Water Resources in Islands:</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marR="0" rtl="0" algn="l">
              <a:spcBef>
                <a:spcPts val="0"/>
              </a:spcBef>
              <a:spcAft>
                <a:spcPts val="0"/>
              </a:spcAft>
              <a:buNone/>
            </a:pPr>
            <a:r>
              <a:rPr lang="en-US" sz="1200" u="sng">
                <a:solidFill>
                  <a:schemeClr val="dk1"/>
                </a:solidFill>
                <a:latin typeface="Calibri"/>
                <a:ea typeface="Calibri"/>
                <a:cs typeface="Calibri"/>
                <a:sym typeface="Calibri"/>
                <a:hlinkClick r:id="rId34">
                  <a:extLst>
                    <a:ext uri="{A12FA001-AC4F-418D-AE19-62706E023703}">
                      <ahyp:hlinkClr val="tx"/>
                    </a:ext>
                  </a:extLst>
                </a:hlinkClick>
              </a:rPr>
              <a:t>http://www.islhagua.itccanarias.org/flipbooks/fichas_es/mobile/index.html</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84"/>
                                        </p:tgtEl>
                                        <p:attrNameLst>
                                          <p:attrName>style.visibility</p:attrName>
                                        </p:attrNameLst>
                                      </p:cBhvr>
                                      <p:to>
                                        <p:strVal val="visible"/>
                                      </p:to>
                                    </p:set>
                                    <p:animEffect filter="fade" transition="in">
                                      <p:cBhvr>
                                        <p:cTn dur="1000"/>
                                        <p:tgtEl>
                                          <p:spTgt spid="4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sp>
        <p:nvSpPr>
          <p:cNvPr id="491" name="Google Shape;491;p18"/>
          <p:cNvSpPr/>
          <p:nvPr/>
        </p:nvSpPr>
        <p:spPr>
          <a:xfrm>
            <a:off x="0" y="0"/>
            <a:ext cx="2870200" cy="6048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492" name="Google Shape;492;p18"/>
          <p:cNvPicPr preferRelativeResize="0"/>
          <p:nvPr/>
        </p:nvPicPr>
        <p:blipFill rotWithShape="1">
          <a:blip r:embed="rId3">
            <a:alphaModFix/>
          </a:blip>
          <a:srcRect b="0" l="0" r="0" t="0"/>
          <a:stretch/>
        </p:blipFill>
        <p:spPr>
          <a:xfrm>
            <a:off x="8446052" y="365125"/>
            <a:ext cx="3238500" cy="419100"/>
          </a:xfrm>
          <a:prstGeom prst="rect">
            <a:avLst/>
          </a:prstGeom>
          <a:noFill/>
          <a:ln>
            <a:noFill/>
          </a:ln>
        </p:spPr>
      </p:pic>
      <p:pic>
        <p:nvPicPr>
          <p:cNvPr id="493" name="Google Shape;493;p18"/>
          <p:cNvPicPr preferRelativeResize="0"/>
          <p:nvPr/>
        </p:nvPicPr>
        <p:blipFill rotWithShape="1">
          <a:blip r:embed="rId4">
            <a:alphaModFix/>
          </a:blip>
          <a:srcRect b="0" l="0" r="0" t="0"/>
          <a:stretch/>
        </p:blipFill>
        <p:spPr>
          <a:xfrm>
            <a:off x="0" y="6083300"/>
            <a:ext cx="2870200" cy="774700"/>
          </a:xfrm>
          <a:prstGeom prst="rect">
            <a:avLst/>
          </a:prstGeom>
          <a:noFill/>
          <a:ln>
            <a:noFill/>
          </a:ln>
        </p:spPr>
      </p:pic>
      <p:pic>
        <p:nvPicPr>
          <p:cNvPr id="494" name="Google Shape;494;p18"/>
          <p:cNvPicPr preferRelativeResize="0"/>
          <p:nvPr/>
        </p:nvPicPr>
        <p:blipFill rotWithShape="1">
          <a:blip r:embed="rId5">
            <a:alphaModFix/>
          </a:blip>
          <a:srcRect b="0" l="0" r="0" t="0"/>
          <a:stretch/>
        </p:blipFill>
        <p:spPr>
          <a:xfrm>
            <a:off x="609600" y="365125"/>
            <a:ext cx="1651000" cy="330200"/>
          </a:xfrm>
          <a:prstGeom prst="rect">
            <a:avLst/>
          </a:prstGeom>
          <a:noFill/>
          <a:ln>
            <a:noFill/>
          </a:ln>
        </p:spPr>
      </p:pic>
      <p:sp>
        <p:nvSpPr>
          <p:cNvPr id="495" name="Google Shape;495;p18"/>
          <p:cNvSpPr/>
          <p:nvPr/>
        </p:nvSpPr>
        <p:spPr>
          <a:xfrm>
            <a:off x="8446052" y="4624251"/>
            <a:ext cx="3122061" cy="1149532"/>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496" name="Google Shape;496;p18"/>
          <p:cNvPicPr preferRelativeResize="0"/>
          <p:nvPr/>
        </p:nvPicPr>
        <p:blipFill rotWithShape="1">
          <a:blip r:embed="rId6">
            <a:alphaModFix/>
          </a:blip>
          <a:srcRect b="0" l="0" r="0" t="0"/>
          <a:stretch/>
        </p:blipFill>
        <p:spPr>
          <a:xfrm>
            <a:off x="3372433" y="6185107"/>
            <a:ext cx="8561978" cy="481121"/>
          </a:xfrm>
          <a:prstGeom prst="rect">
            <a:avLst/>
          </a:prstGeom>
          <a:noFill/>
          <a:ln>
            <a:noFill/>
          </a:ln>
        </p:spPr>
      </p:pic>
      <p:sp>
        <p:nvSpPr>
          <p:cNvPr id="497" name="Google Shape;497;p18"/>
          <p:cNvSpPr txBox="1"/>
          <p:nvPr/>
        </p:nvSpPr>
        <p:spPr>
          <a:xfrm>
            <a:off x="78588" y="1400028"/>
            <a:ext cx="2791611" cy="496996"/>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2000">
                <a:solidFill>
                  <a:srgbClr val="178B9B"/>
                </a:solidFill>
                <a:latin typeface="Arial"/>
                <a:ea typeface="Arial"/>
                <a:cs typeface="Arial"/>
                <a:sym typeface="Arial"/>
              </a:rPr>
              <a:t>04 Communication</a:t>
            </a:r>
            <a:endParaRPr sz="2000">
              <a:solidFill>
                <a:srgbClr val="000000"/>
              </a:solidFill>
              <a:latin typeface="Arial"/>
              <a:ea typeface="Arial"/>
              <a:cs typeface="Arial"/>
              <a:sym typeface="Arial"/>
            </a:endParaRPr>
          </a:p>
        </p:txBody>
      </p:sp>
      <p:pic>
        <p:nvPicPr>
          <p:cNvPr id="498" name="Google Shape;498;p18"/>
          <p:cNvPicPr preferRelativeResize="0"/>
          <p:nvPr/>
        </p:nvPicPr>
        <p:blipFill rotWithShape="1">
          <a:blip r:embed="rId7">
            <a:alphaModFix/>
          </a:blip>
          <a:srcRect b="0" l="0" r="0" t="0"/>
          <a:stretch/>
        </p:blipFill>
        <p:spPr>
          <a:xfrm>
            <a:off x="3160586" y="365125"/>
            <a:ext cx="3411016" cy="3252216"/>
          </a:xfrm>
          <a:prstGeom prst="rect">
            <a:avLst/>
          </a:prstGeom>
          <a:noFill/>
          <a:ln>
            <a:noFill/>
          </a:ln>
        </p:spPr>
      </p:pic>
      <p:pic>
        <p:nvPicPr>
          <p:cNvPr id="499" name="Google Shape;499;p18"/>
          <p:cNvPicPr preferRelativeResize="0"/>
          <p:nvPr/>
        </p:nvPicPr>
        <p:blipFill rotWithShape="1">
          <a:blip r:embed="rId8">
            <a:alphaModFix/>
          </a:blip>
          <a:srcRect b="0" l="0" r="0" t="0"/>
          <a:stretch/>
        </p:blipFill>
        <p:spPr>
          <a:xfrm>
            <a:off x="3781103" y="784225"/>
            <a:ext cx="3828583" cy="3017378"/>
          </a:xfrm>
          <a:prstGeom prst="rect">
            <a:avLst/>
          </a:prstGeom>
          <a:noFill/>
          <a:ln>
            <a:noFill/>
          </a:ln>
        </p:spPr>
      </p:pic>
      <p:pic>
        <p:nvPicPr>
          <p:cNvPr id="500" name="Google Shape;500;p18"/>
          <p:cNvPicPr preferRelativeResize="0"/>
          <p:nvPr/>
        </p:nvPicPr>
        <p:blipFill rotWithShape="1">
          <a:blip r:embed="rId9">
            <a:alphaModFix/>
          </a:blip>
          <a:srcRect b="0" l="0" r="0" t="0"/>
          <a:stretch/>
        </p:blipFill>
        <p:spPr>
          <a:xfrm>
            <a:off x="4603732" y="905807"/>
            <a:ext cx="3971549" cy="3012899"/>
          </a:xfrm>
          <a:prstGeom prst="rect">
            <a:avLst/>
          </a:prstGeom>
          <a:noFill/>
          <a:ln>
            <a:noFill/>
          </a:ln>
        </p:spPr>
      </p:pic>
      <p:pic>
        <p:nvPicPr>
          <p:cNvPr id="501" name="Google Shape;501;p18"/>
          <p:cNvPicPr preferRelativeResize="0"/>
          <p:nvPr/>
        </p:nvPicPr>
        <p:blipFill rotWithShape="1">
          <a:blip r:embed="rId10">
            <a:alphaModFix/>
          </a:blip>
          <a:srcRect b="0" l="0" r="0" t="0"/>
          <a:stretch/>
        </p:blipFill>
        <p:spPr>
          <a:xfrm>
            <a:off x="5279517" y="934304"/>
            <a:ext cx="4819650" cy="4000500"/>
          </a:xfrm>
          <a:prstGeom prst="rect">
            <a:avLst/>
          </a:prstGeom>
          <a:noFill/>
          <a:ln>
            <a:noFill/>
          </a:ln>
        </p:spPr>
      </p:pic>
      <p:pic>
        <p:nvPicPr>
          <p:cNvPr id="502" name="Google Shape;502;p18"/>
          <p:cNvPicPr preferRelativeResize="0"/>
          <p:nvPr/>
        </p:nvPicPr>
        <p:blipFill rotWithShape="1">
          <a:blip r:embed="rId11">
            <a:alphaModFix/>
          </a:blip>
          <a:srcRect b="0" l="0" r="0" t="0"/>
          <a:stretch/>
        </p:blipFill>
        <p:spPr>
          <a:xfrm>
            <a:off x="6116859" y="1203325"/>
            <a:ext cx="5048250" cy="4038600"/>
          </a:xfrm>
          <a:prstGeom prst="rect">
            <a:avLst/>
          </a:prstGeom>
          <a:noFill/>
          <a:ln>
            <a:noFill/>
          </a:ln>
        </p:spPr>
      </p:pic>
      <p:pic>
        <p:nvPicPr>
          <p:cNvPr id="503" name="Google Shape;503;p18"/>
          <p:cNvPicPr preferRelativeResize="0"/>
          <p:nvPr/>
        </p:nvPicPr>
        <p:blipFill rotWithShape="1">
          <a:blip r:embed="rId12">
            <a:alphaModFix/>
          </a:blip>
          <a:srcRect b="0" l="0" r="0" t="0"/>
          <a:stretch/>
        </p:blipFill>
        <p:spPr>
          <a:xfrm>
            <a:off x="6716235" y="1722579"/>
            <a:ext cx="5057775" cy="4095750"/>
          </a:xfrm>
          <a:prstGeom prst="rect">
            <a:avLst/>
          </a:prstGeom>
          <a:noFill/>
          <a:ln>
            <a:noFill/>
          </a:ln>
        </p:spPr>
      </p:pic>
      <p:pic>
        <p:nvPicPr>
          <p:cNvPr id="504" name="Google Shape;504;p18"/>
          <p:cNvPicPr preferRelativeResize="0"/>
          <p:nvPr/>
        </p:nvPicPr>
        <p:blipFill rotWithShape="1">
          <a:blip r:embed="rId13">
            <a:alphaModFix/>
          </a:blip>
          <a:srcRect b="0" l="0" r="0" t="0"/>
          <a:stretch/>
        </p:blipFill>
        <p:spPr>
          <a:xfrm>
            <a:off x="7310951" y="2160971"/>
            <a:ext cx="4259899" cy="3920761"/>
          </a:xfrm>
          <a:prstGeom prst="rect">
            <a:avLst/>
          </a:prstGeom>
          <a:noFill/>
          <a:ln>
            <a:noFill/>
          </a:ln>
        </p:spPr>
      </p:pic>
      <p:pic>
        <p:nvPicPr>
          <p:cNvPr id="505" name="Google Shape;505;p18"/>
          <p:cNvPicPr preferRelativeResize="0"/>
          <p:nvPr/>
        </p:nvPicPr>
        <p:blipFill rotWithShape="1">
          <a:blip r:embed="rId14">
            <a:alphaModFix/>
          </a:blip>
          <a:srcRect b="0" l="0" r="0" t="0"/>
          <a:stretch/>
        </p:blipFill>
        <p:spPr>
          <a:xfrm>
            <a:off x="7870210" y="2699788"/>
            <a:ext cx="4180227" cy="3556933"/>
          </a:xfrm>
          <a:prstGeom prst="rect">
            <a:avLst/>
          </a:prstGeom>
          <a:noFill/>
          <a:ln>
            <a:noFill/>
          </a:ln>
        </p:spPr>
      </p:pic>
      <p:sp>
        <p:nvSpPr>
          <p:cNvPr id="506" name="Google Shape;506;p18"/>
          <p:cNvSpPr txBox="1"/>
          <p:nvPr/>
        </p:nvSpPr>
        <p:spPr>
          <a:xfrm>
            <a:off x="2941278" y="5067185"/>
            <a:ext cx="3052138" cy="646331"/>
          </a:xfrm>
          <a:prstGeom prst="rect">
            <a:avLst/>
          </a:prstGeom>
          <a:solidFill>
            <a:schemeClr val="lt1"/>
          </a:solidFill>
          <a:ln cap="flat" cmpd="sng" w="28575">
            <a:solidFill>
              <a:srgbClr val="179B9C"/>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Writing and dissemination of 10 informative articles.</a:t>
            </a:r>
            <a:endParaRPr sz="1800">
              <a:solidFill>
                <a:schemeClr val="dk1"/>
              </a:solidFill>
              <a:latin typeface="Calibri"/>
              <a:ea typeface="Calibri"/>
              <a:cs typeface="Calibri"/>
              <a:sym typeface="Calibri"/>
            </a:endParaRPr>
          </a:p>
        </p:txBody>
      </p:sp>
      <p:pic>
        <p:nvPicPr>
          <p:cNvPr id="507" name="Google Shape;507;p18"/>
          <p:cNvPicPr preferRelativeResize="0"/>
          <p:nvPr/>
        </p:nvPicPr>
        <p:blipFill>
          <a:blip r:embed="rId15">
            <a:alphaModFix/>
          </a:blip>
          <a:stretch>
            <a:fillRect/>
          </a:stretch>
        </p:blipFill>
        <p:spPr>
          <a:xfrm>
            <a:off x="3069525" y="6172804"/>
            <a:ext cx="9118926" cy="63599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95"/>
                                        </p:tgtEl>
                                        <p:attrNameLst>
                                          <p:attrName>style.visibility</p:attrName>
                                        </p:attrNameLst>
                                      </p:cBhvr>
                                      <p:to>
                                        <p:strVal val="visible"/>
                                      </p:to>
                                    </p:set>
                                    <p:animEffect filter="fade" transition="in">
                                      <p:cBhvr>
                                        <p:cTn dur="1000"/>
                                        <p:tgtEl>
                                          <p:spTgt spid="4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 name="Shape 511"/>
        <p:cNvGrpSpPr/>
        <p:nvPr/>
      </p:nvGrpSpPr>
      <p:grpSpPr>
        <a:xfrm>
          <a:off x="0" y="0"/>
          <a:ext cx="0" cy="0"/>
          <a:chOff x="0" y="0"/>
          <a:chExt cx="0" cy="0"/>
        </a:xfrm>
      </p:grpSpPr>
      <p:sp>
        <p:nvSpPr>
          <p:cNvPr id="512" name="Google Shape;512;p19"/>
          <p:cNvSpPr/>
          <p:nvPr/>
        </p:nvSpPr>
        <p:spPr>
          <a:xfrm>
            <a:off x="0" y="0"/>
            <a:ext cx="2870200" cy="6048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513" name="Google Shape;513;p19"/>
          <p:cNvPicPr preferRelativeResize="0"/>
          <p:nvPr/>
        </p:nvPicPr>
        <p:blipFill rotWithShape="1">
          <a:blip r:embed="rId3">
            <a:alphaModFix/>
          </a:blip>
          <a:srcRect b="0" l="0" r="0" t="0"/>
          <a:stretch/>
        </p:blipFill>
        <p:spPr>
          <a:xfrm>
            <a:off x="0" y="6083300"/>
            <a:ext cx="2870200" cy="774700"/>
          </a:xfrm>
          <a:prstGeom prst="rect">
            <a:avLst/>
          </a:prstGeom>
          <a:noFill/>
          <a:ln>
            <a:noFill/>
          </a:ln>
        </p:spPr>
      </p:pic>
      <p:pic>
        <p:nvPicPr>
          <p:cNvPr id="514" name="Google Shape;514;p19"/>
          <p:cNvPicPr preferRelativeResize="0"/>
          <p:nvPr/>
        </p:nvPicPr>
        <p:blipFill rotWithShape="1">
          <a:blip r:embed="rId4">
            <a:alphaModFix/>
          </a:blip>
          <a:srcRect b="0" l="0" r="0" t="0"/>
          <a:stretch/>
        </p:blipFill>
        <p:spPr>
          <a:xfrm>
            <a:off x="609600" y="365125"/>
            <a:ext cx="1651000" cy="330200"/>
          </a:xfrm>
          <a:prstGeom prst="rect">
            <a:avLst/>
          </a:prstGeom>
          <a:noFill/>
          <a:ln>
            <a:noFill/>
          </a:ln>
        </p:spPr>
      </p:pic>
      <p:sp>
        <p:nvSpPr>
          <p:cNvPr id="515" name="Google Shape;515;p19"/>
          <p:cNvSpPr txBox="1"/>
          <p:nvPr/>
        </p:nvSpPr>
        <p:spPr>
          <a:xfrm>
            <a:off x="4586766" y="1468005"/>
            <a:ext cx="5420316" cy="277871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178B9B"/>
              </a:buClr>
              <a:buSzPts val="3200"/>
              <a:buFont typeface="Arial"/>
              <a:buNone/>
            </a:pPr>
            <a:r>
              <a:rPr b="0" i="0" lang="en-US" sz="3200" u="none">
                <a:solidFill>
                  <a:srgbClr val="178B9B"/>
                </a:solidFill>
                <a:latin typeface="Arial"/>
                <a:ea typeface="Arial"/>
                <a:cs typeface="Arial"/>
                <a:sym typeface="Arial"/>
              </a:rPr>
              <a:t>Gracias</a:t>
            </a:r>
            <a:endParaRPr/>
          </a:p>
          <a:p>
            <a:pPr indent="0" lvl="0" marL="0" marR="0" rtl="0" algn="ctr">
              <a:lnSpc>
                <a:spcPct val="100000"/>
              </a:lnSpc>
              <a:spcBef>
                <a:spcPts val="0"/>
              </a:spcBef>
              <a:spcAft>
                <a:spcPts val="0"/>
              </a:spcAft>
              <a:buClr>
                <a:schemeClr val="dk1"/>
              </a:buClr>
              <a:buSzPts val="3200"/>
              <a:buFont typeface="Calibri"/>
              <a:buNone/>
            </a:pPr>
            <a:r>
              <a:t/>
            </a:r>
            <a:endParaRPr sz="3200">
              <a:solidFill>
                <a:srgbClr val="178B9B"/>
              </a:solidFill>
              <a:latin typeface="Arial"/>
              <a:ea typeface="Arial"/>
              <a:cs typeface="Arial"/>
              <a:sym typeface="Arial"/>
            </a:endParaRPr>
          </a:p>
          <a:p>
            <a:pPr indent="0" lvl="0" marL="0" marR="0" rtl="0" algn="ctr">
              <a:lnSpc>
                <a:spcPct val="100000"/>
              </a:lnSpc>
              <a:spcBef>
                <a:spcPts val="0"/>
              </a:spcBef>
              <a:spcAft>
                <a:spcPts val="0"/>
              </a:spcAft>
              <a:buClr>
                <a:srgbClr val="002060"/>
              </a:buClr>
              <a:buSzPts val="3200"/>
              <a:buFont typeface="Arial"/>
              <a:buNone/>
            </a:pPr>
            <a:r>
              <a:rPr b="0" i="0" lang="en-US" sz="3200" u="none">
                <a:solidFill>
                  <a:srgbClr val="002060"/>
                </a:solidFill>
                <a:latin typeface="Arial"/>
                <a:ea typeface="Arial"/>
                <a:cs typeface="Arial"/>
                <a:sym typeface="Arial"/>
              </a:rPr>
              <a:t>Obrigado</a:t>
            </a:r>
            <a:endParaRPr sz="3200">
              <a:solidFill>
                <a:srgbClr val="002060"/>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3200"/>
              <a:buFont typeface="Calibri"/>
              <a:buNone/>
            </a:pPr>
            <a:r>
              <a:t/>
            </a:r>
            <a:endParaRPr sz="3200">
              <a:solidFill>
                <a:srgbClr val="178B9B"/>
              </a:solidFill>
              <a:latin typeface="Arial"/>
              <a:ea typeface="Arial"/>
              <a:cs typeface="Arial"/>
              <a:sym typeface="Arial"/>
            </a:endParaRPr>
          </a:p>
          <a:p>
            <a:pPr indent="0" lvl="0" marL="0" marR="0" rtl="0" algn="ctr">
              <a:lnSpc>
                <a:spcPct val="100000"/>
              </a:lnSpc>
              <a:spcBef>
                <a:spcPts val="0"/>
              </a:spcBef>
              <a:spcAft>
                <a:spcPts val="0"/>
              </a:spcAft>
              <a:buClr>
                <a:srgbClr val="178B9B"/>
              </a:buClr>
              <a:buSzPts val="3200"/>
              <a:buFont typeface="Arial"/>
              <a:buNone/>
            </a:pPr>
            <a:r>
              <a:rPr b="0" i="0" lang="en-US" sz="3200" u="none">
                <a:solidFill>
                  <a:srgbClr val="178B9B"/>
                </a:solidFill>
                <a:latin typeface="Arial"/>
                <a:ea typeface="Arial"/>
                <a:cs typeface="Arial"/>
                <a:sym typeface="Arial"/>
              </a:rPr>
              <a:t>Merci Beaucoup </a:t>
            </a:r>
            <a:endParaRPr/>
          </a:p>
          <a:p>
            <a:pPr indent="0" lvl="0" marL="0" marR="0" rtl="0" algn="ctr">
              <a:lnSpc>
                <a:spcPct val="100000"/>
              </a:lnSpc>
              <a:spcBef>
                <a:spcPts val="0"/>
              </a:spcBef>
              <a:spcAft>
                <a:spcPts val="0"/>
              </a:spcAft>
              <a:buClr>
                <a:schemeClr val="dk1"/>
              </a:buClr>
              <a:buSzPts val="3200"/>
              <a:buFont typeface="Calibri"/>
              <a:buNone/>
            </a:pPr>
            <a:r>
              <a:t/>
            </a:r>
            <a:endParaRPr b="1" sz="3200">
              <a:solidFill>
                <a:srgbClr val="178B9B"/>
              </a:solidFill>
              <a:latin typeface="Arial"/>
              <a:ea typeface="Arial"/>
              <a:cs typeface="Arial"/>
              <a:sym typeface="Arial"/>
            </a:endParaRPr>
          </a:p>
          <a:p>
            <a:pPr indent="0" lvl="0" marL="0" marR="0" rtl="0" algn="ctr">
              <a:lnSpc>
                <a:spcPct val="100000"/>
              </a:lnSpc>
              <a:spcBef>
                <a:spcPts val="0"/>
              </a:spcBef>
              <a:spcAft>
                <a:spcPts val="0"/>
              </a:spcAft>
              <a:buClr>
                <a:srgbClr val="002060"/>
              </a:buClr>
              <a:buSzPts val="3200"/>
              <a:buFont typeface="Arial"/>
              <a:buNone/>
            </a:pPr>
            <a:r>
              <a:rPr b="1" i="0" lang="en-US" sz="3200" u="none">
                <a:solidFill>
                  <a:srgbClr val="002060"/>
                </a:solidFill>
                <a:latin typeface="Arial"/>
                <a:ea typeface="Arial"/>
                <a:cs typeface="Arial"/>
                <a:sym typeface="Arial"/>
              </a:rPr>
              <a:t>THANK YOU</a:t>
            </a:r>
            <a:endParaRPr b="1" sz="3200">
              <a:solidFill>
                <a:srgbClr val="002060"/>
              </a:solidFill>
              <a:latin typeface="Arial"/>
              <a:ea typeface="Arial"/>
              <a:cs typeface="Arial"/>
              <a:sym typeface="Arial"/>
            </a:endParaRPr>
          </a:p>
        </p:txBody>
      </p:sp>
      <p:sp>
        <p:nvSpPr>
          <p:cNvPr id="516" name="Google Shape;516;p19"/>
          <p:cNvSpPr/>
          <p:nvPr/>
        </p:nvSpPr>
        <p:spPr>
          <a:xfrm>
            <a:off x="8446052" y="4624251"/>
            <a:ext cx="3122061" cy="1149532"/>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517" name="Google Shape;517;p19"/>
          <p:cNvPicPr preferRelativeResize="0"/>
          <p:nvPr/>
        </p:nvPicPr>
        <p:blipFill rotWithShape="1">
          <a:blip r:embed="rId5">
            <a:alphaModFix/>
          </a:blip>
          <a:srcRect b="0" l="0" r="0" t="0"/>
          <a:stretch/>
        </p:blipFill>
        <p:spPr>
          <a:xfrm>
            <a:off x="3372433" y="6185107"/>
            <a:ext cx="8561978" cy="481121"/>
          </a:xfrm>
          <a:prstGeom prst="rect">
            <a:avLst/>
          </a:prstGeom>
          <a:noFill/>
          <a:ln>
            <a:noFill/>
          </a:ln>
        </p:spPr>
      </p:pic>
      <p:pic>
        <p:nvPicPr>
          <p:cNvPr id="518" name="Google Shape;518;p19"/>
          <p:cNvPicPr preferRelativeResize="0"/>
          <p:nvPr/>
        </p:nvPicPr>
        <p:blipFill rotWithShape="1">
          <a:blip r:embed="rId6">
            <a:alphaModFix/>
          </a:blip>
          <a:srcRect b="1123" l="22815" r="0" t="0"/>
          <a:stretch/>
        </p:blipFill>
        <p:spPr>
          <a:xfrm>
            <a:off x="7923636" y="175542"/>
            <a:ext cx="4010776" cy="678593"/>
          </a:xfrm>
          <a:prstGeom prst="rect">
            <a:avLst/>
          </a:prstGeom>
          <a:noFill/>
          <a:ln>
            <a:noFill/>
          </a:ln>
        </p:spPr>
      </p:pic>
      <p:pic>
        <p:nvPicPr>
          <p:cNvPr id="519" name="Google Shape;519;p19"/>
          <p:cNvPicPr preferRelativeResize="0"/>
          <p:nvPr/>
        </p:nvPicPr>
        <p:blipFill>
          <a:blip r:embed="rId7">
            <a:alphaModFix/>
          </a:blip>
          <a:stretch>
            <a:fillRect/>
          </a:stretch>
        </p:blipFill>
        <p:spPr>
          <a:xfrm>
            <a:off x="3069525" y="6132525"/>
            <a:ext cx="9118926" cy="676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pic>
        <p:nvPicPr>
          <p:cNvPr id="104" name="Google Shape;104;p2"/>
          <p:cNvPicPr preferRelativeResize="0"/>
          <p:nvPr/>
        </p:nvPicPr>
        <p:blipFill rotWithShape="1">
          <a:blip r:embed="rId3">
            <a:alphaModFix/>
          </a:blip>
          <a:srcRect b="0" l="0" r="0" t="0"/>
          <a:stretch/>
        </p:blipFill>
        <p:spPr>
          <a:xfrm>
            <a:off x="3372433" y="6185107"/>
            <a:ext cx="8561978" cy="481121"/>
          </a:xfrm>
          <a:prstGeom prst="rect">
            <a:avLst/>
          </a:prstGeom>
          <a:noFill/>
          <a:ln>
            <a:noFill/>
          </a:ln>
        </p:spPr>
      </p:pic>
      <p:sp>
        <p:nvSpPr>
          <p:cNvPr id="105" name="Google Shape;105;p2"/>
          <p:cNvSpPr/>
          <p:nvPr/>
        </p:nvSpPr>
        <p:spPr>
          <a:xfrm>
            <a:off x="0" y="0"/>
            <a:ext cx="2870200" cy="6048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06" name="Google Shape;106;p2"/>
          <p:cNvPicPr preferRelativeResize="0"/>
          <p:nvPr/>
        </p:nvPicPr>
        <p:blipFill rotWithShape="1">
          <a:blip r:embed="rId4">
            <a:alphaModFix/>
          </a:blip>
          <a:srcRect b="0" l="0" r="0" t="0"/>
          <a:stretch/>
        </p:blipFill>
        <p:spPr>
          <a:xfrm>
            <a:off x="0" y="6083300"/>
            <a:ext cx="2870200" cy="774700"/>
          </a:xfrm>
          <a:prstGeom prst="rect">
            <a:avLst/>
          </a:prstGeom>
          <a:noFill/>
          <a:ln>
            <a:noFill/>
          </a:ln>
        </p:spPr>
      </p:pic>
      <p:pic>
        <p:nvPicPr>
          <p:cNvPr id="107" name="Google Shape;107;p2"/>
          <p:cNvPicPr preferRelativeResize="0"/>
          <p:nvPr/>
        </p:nvPicPr>
        <p:blipFill rotWithShape="1">
          <a:blip r:embed="rId5">
            <a:alphaModFix/>
          </a:blip>
          <a:srcRect b="0" l="0" r="0" t="0"/>
          <a:stretch/>
        </p:blipFill>
        <p:spPr>
          <a:xfrm>
            <a:off x="609600" y="365125"/>
            <a:ext cx="1651000" cy="330200"/>
          </a:xfrm>
          <a:prstGeom prst="rect">
            <a:avLst/>
          </a:prstGeom>
          <a:noFill/>
          <a:ln>
            <a:noFill/>
          </a:ln>
        </p:spPr>
      </p:pic>
      <p:sp>
        <p:nvSpPr>
          <p:cNvPr id="108" name="Google Shape;108;p2"/>
          <p:cNvSpPr txBox="1"/>
          <p:nvPr>
            <p:ph type="title"/>
          </p:nvPr>
        </p:nvSpPr>
        <p:spPr>
          <a:xfrm>
            <a:off x="569259" y="1305672"/>
            <a:ext cx="2034092" cy="1325563"/>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178B9B"/>
              </a:buClr>
              <a:buSzPts val="2000"/>
              <a:buFont typeface="Arial"/>
              <a:buNone/>
            </a:pPr>
            <a:r>
              <a:rPr b="1" i="0" lang="en-US" sz="2000" u="none">
                <a:solidFill>
                  <a:srgbClr val="178B9B"/>
                </a:solidFill>
                <a:latin typeface="Arial"/>
                <a:ea typeface="Arial"/>
                <a:cs typeface="Arial"/>
                <a:sym typeface="Arial"/>
              </a:rPr>
              <a:t>CONTENTS</a:t>
            </a:r>
            <a:endParaRPr b="1" sz="2000">
              <a:solidFill>
                <a:srgbClr val="178B9B"/>
              </a:solidFill>
              <a:latin typeface="Arial"/>
              <a:ea typeface="Arial"/>
              <a:cs typeface="Arial"/>
              <a:sym typeface="Arial"/>
            </a:endParaRPr>
          </a:p>
        </p:txBody>
      </p:sp>
      <p:pic>
        <p:nvPicPr>
          <p:cNvPr id="109" name="Google Shape;109;p2"/>
          <p:cNvPicPr preferRelativeResize="0"/>
          <p:nvPr/>
        </p:nvPicPr>
        <p:blipFill rotWithShape="1">
          <a:blip r:embed="rId6">
            <a:alphaModFix/>
          </a:blip>
          <a:srcRect b="1123" l="22815" r="0" t="0"/>
          <a:stretch/>
        </p:blipFill>
        <p:spPr>
          <a:xfrm>
            <a:off x="7923636" y="175542"/>
            <a:ext cx="4010776" cy="678593"/>
          </a:xfrm>
          <a:prstGeom prst="rect">
            <a:avLst/>
          </a:prstGeom>
          <a:noFill/>
          <a:ln>
            <a:noFill/>
          </a:ln>
        </p:spPr>
      </p:pic>
      <p:sp>
        <p:nvSpPr>
          <p:cNvPr id="110" name="Google Shape;110;p2"/>
          <p:cNvSpPr txBox="1"/>
          <p:nvPr/>
        </p:nvSpPr>
        <p:spPr>
          <a:xfrm>
            <a:off x="2995036" y="2630000"/>
            <a:ext cx="2869907" cy="5778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434343"/>
              </a:buClr>
              <a:buSzPts val="1400"/>
              <a:buFont typeface="Fira Sans Extra Condensed Medium"/>
              <a:buNone/>
            </a:pPr>
            <a:r>
              <a:rPr b="1" i="0" lang="en-US" sz="1400" u="none" cap="none" strike="noStrike">
                <a:solidFill>
                  <a:srgbClr val="434343"/>
                </a:solidFill>
                <a:latin typeface="Fira Sans Extra Condensed Medium"/>
                <a:ea typeface="Fira Sans Extra Condensed Medium"/>
                <a:cs typeface="Fira Sans Extra Condensed Medium"/>
                <a:sym typeface="Fira Sans Extra Condensed Medium"/>
              </a:rPr>
              <a:t>Activity 2.1 Vulnerability Analysis and Adaptation Measures </a:t>
            </a:r>
            <a:endParaRPr b="1" i="0" sz="1400" u="none" cap="none" strike="noStrike">
              <a:solidFill>
                <a:srgbClr val="434343"/>
              </a:solidFill>
              <a:latin typeface="Fira Sans Extra Condensed Medium"/>
              <a:ea typeface="Fira Sans Extra Condensed Medium"/>
              <a:cs typeface="Fira Sans Extra Condensed Medium"/>
              <a:sym typeface="Fira Sans Extra Condensed Medium"/>
            </a:endParaRPr>
          </a:p>
        </p:txBody>
      </p:sp>
      <p:sp>
        <p:nvSpPr>
          <p:cNvPr id="111" name="Google Shape;111;p2"/>
          <p:cNvSpPr txBox="1"/>
          <p:nvPr/>
        </p:nvSpPr>
        <p:spPr>
          <a:xfrm>
            <a:off x="3387502" y="1653607"/>
            <a:ext cx="1753800" cy="577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434343"/>
              </a:buClr>
              <a:buSzPts val="6000"/>
              <a:buFont typeface="Fira Sans Extra Condensed Medium"/>
              <a:buNone/>
            </a:pPr>
            <a:r>
              <a:rPr b="0" i="0" lang="en-US" sz="6000" u="none" cap="none" strike="noStrike">
                <a:solidFill>
                  <a:srgbClr val="178B9B"/>
                </a:solidFill>
                <a:latin typeface="Fira Sans Extra Condensed Medium"/>
                <a:ea typeface="Fira Sans Extra Condensed Medium"/>
                <a:cs typeface="Fira Sans Extra Condensed Medium"/>
                <a:sym typeface="Fira Sans Extra Condensed Medium"/>
              </a:rPr>
              <a:t>01</a:t>
            </a:r>
            <a:endParaRPr b="0" i="0" sz="6000" u="none" cap="none" strike="noStrike">
              <a:solidFill>
                <a:srgbClr val="178B9B"/>
              </a:solidFill>
              <a:latin typeface="Fira Sans Extra Condensed Medium"/>
              <a:ea typeface="Fira Sans Extra Condensed Medium"/>
              <a:cs typeface="Fira Sans Extra Condensed Medium"/>
              <a:sym typeface="Fira Sans Extra Condensed Medium"/>
            </a:endParaRPr>
          </a:p>
        </p:txBody>
      </p:sp>
      <p:sp>
        <p:nvSpPr>
          <p:cNvPr id="112" name="Google Shape;112;p2"/>
          <p:cNvSpPr txBox="1"/>
          <p:nvPr/>
        </p:nvSpPr>
        <p:spPr>
          <a:xfrm>
            <a:off x="6025630" y="2613837"/>
            <a:ext cx="2629200" cy="5778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434343"/>
              </a:buClr>
              <a:buSzPts val="1400"/>
              <a:buFont typeface="Fira Sans Extra Condensed Medium"/>
              <a:buNone/>
            </a:pPr>
            <a:r>
              <a:rPr b="1" i="0" lang="en-US" sz="1400" u="none" cap="none" strike="noStrike">
                <a:solidFill>
                  <a:srgbClr val="434343"/>
                </a:solidFill>
                <a:latin typeface="Arial"/>
                <a:ea typeface="Arial"/>
                <a:cs typeface="Arial"/>
                <a:sym typeface="Arial"/>
              </a:rPr>
              <a:t>Activity 2.2 Policy Proposals and Adaptation Regulations</a:t>
            </a:r>
            <a:endParaRPr b="1" i="0" sz="1400" u="none" cap="none" strike="noStrike">
              <a:solidFill>
                <a:srgbClr val="434343"/>
              </a:solidFill>
              <a:latin typeface="Fira Sans Extra Condensed Medium"/>
              <a:ea typeface="Fira Sans Extra Condensed Medium"/>
              <a:cs typeface="Fira Sans Extra Condensed Medium"/>
              <a:sym typeface="Fira Sans Extra Condensed Medium"/>
            </a:endParaRPr>
          </a:p>
        </p:txBody>
      </p:sp>
      <p:sp>
        <p:nvSpPr>
          <p:cNvPr id="113" name="Google Shape;113;p2"/>
          <p:cNvSpPr txBox="1"/>
          <p:nvPr/>
        </p:nvSpPr>
        <p:spPr>
          <a:xfrm>
            <a:off x="6399562" y="1669500"/>
            <a:ext cx="1753800" cy="577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434343"/>
              </a:buClr>
              <a:buSzPts val="6000"/>
              <a:buFont typeface="Fira Sans Extra Condensed Medium"/>
              <a:buNone/>
            </a:pPr>
            <a:r>
              <a:rPr b="0" i="0" lang="en-US" sz="6000" u="none" cap="none" strike="noStrike">
                <a:solidFill>
                  <a:srgbClr val="178B9B"/>
                </a:solidFill>
                <a:latin typeface="Fira Sans Extra Condensed Medium"/>
                <a:ea typeface="Fira Sans Extra Condensed Medium"/>
                <a:cs typeface="Fira Sans Extra Condensed Medium"/>
                <a:sym typeface="Fira Sans Extra Condensed Medium"/>
              </a:rPr>
              <a:t>02</a:t>
            </a:r>
            <a:endParaRPr b="0" i="0" sz="6000" u="none" cap="none" strike="noStrike">
              <a:solidFill>
                <a:srgbClr val="178B9B"/>
              </a:solidFill>
              <a:latin typeface="Fira Sans Extra Condensed Medium"/>
              <a:ea typeface="Fira Sans Extra Condensed Medium"/>
              <a:cs typeface="Fira Sans Extra Condensed Medium"/>
              <a:sym typeface="Fira Sans Extra Condensed Medium"/>
            </a:endParaRPr>
          </a:p>
        </p:txBody>
      </p:sp>
      <p:sp>
        <p:nvSpPr>
          <p:cNvPr id="114" name="Google Shape;114;p2"/>
          <p:cNvSpPr txBox="1"/>
          <p:nvPr/>
        </p:nvSpPr>
        <p:spPr>
          <a:xfrm>
            <a:off x="5763482" y="4793775"/>
            <a:ext cx="2629200" cy="5778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434343"/>
              </a:buClr>
              <a:buSzPts val="1400"/>
              <a:buFont typeface="Fira Sans Extra Condensed Medium"/>
              <a:buNone/>
            </a:pPr>
            <a:r>
              <a:rPr b="1" i="0" lang="en-US" sz="1400" u="none" cap="none" strike="noStrike">
                <a:solidFill>
                  <a:srgbClr val="434343"/>
                </a:solidFill>
                <a:latin typeface="Fira Sans Extra Condensed Medium"/>
                <a:ea typeface="Fira Sans Extra Condensed Medium"/>
                <a:cs typeface="Fira Sans Extra Condensed Medium"/>
                <a:sym typeface="Fira Sans Extra Condensed Medium"/>
              </a:rPr>
              <a:t>Activity 3.3 Awareness-Raising Strategy</a:t>
            </a:r>
            <a:endParaRPr b="1" i="0" sz="1400" u="none" cap="none" strike="noStrike">
              <a:solidFill>
                <a:srgbClr val="434343"/>
              </a:solidFill>
              <a:latin typeface="Fira Sans Extra Condensed Medium"/>
              <a:ea typeface="Fira Sans Extra Condensed Medium"/>
              <a:cs typeface="Fira Sans Extra Condensed Medium"/>
              <a:sym typeface="Fira Sans Extra Condensed Medium"/>
            </a:endParaRPr>
          </a:p>
          <a:p>
            <a:pPr indent="0" lvl="0" marL="0" marR="0" rtl="0" algn="l">
              <a:lnSpc>
                <a:spcPct val="100000"/>
              </a:lnSpc>
              <a:spcBef>
                <a:spcPts val="0"/>
              </a:spcBef>
              <a:spcAft>
                <a:spcPts val="0"/>
              </a:spcAft>
              <a:buClr>
                <a:srgbClr val="434343"/>
              </a:buClr>
              <a:buSzPts val="1400"/>
              <a:buFont typeface="Fira Sans Extra Condensed Medium"/>
              <a:buNone/>
            </a:pPr>
            <a:r>
              <a:t/>
            </a:r>
            <a:endParaRPr b="1" i="0" sz="1400" u="none" cap="none" strike="noStrike">
              <a:solidFill>
                <a:srgbClr val="434343"/>
              </a:solidFill>
              <a:latin typeface="Fira Sans Extra Condensed Medium"/>
              <a:ea typeface="Fira Sans Extra Condensed Medium"/>
              <a:cs typeface="Fira Sans Extra Condensed Medium"/>
              <a:sym typeface="Fira Sans Extra Condensed Medium"/>
            </a:endParaRPr>
          </a:p>
        </p:txBody>
      </p:sp>
      <p:sp>
        <p:nvSpPr>
          <p:cNvPr id="115" name="Google Shape;115;p2"/>
          <p:cNvSpPr txBox="1"/>
          <p:nvPr/>
        </p:nvSpPr>
        <p:spPr>
          <a:xfrm>
            <a:off x="6399562" y="3558705"/>
            <a:ext cx="1753800" cy="577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434343"/>
              </a:buClr>
              <a:buSzPts val="6000"/>
              <a:buFont typeface="Fira Sans Extra Condensed Medium"/>
              <a:buNone/>
            </a:pPr>
            <a:r>
              <a:rPr b="0" i="0" lang="en-US" sz="6000" u="none" cap="none" strike="noStrike">
                <a:solidFill>
                  <a:srgbClr val="178B9B"/>
                </a:solidFill>
                <a:latin typeface="Fira Sans Extra Condensed Medium"/>
                <a:ea typeface="Fira Sans Extra Condensed Medium"/>
                <a:cs typeface="Fira Sans Extra Condensed Medium"/>
                <a:sym typeface="Fira Sans Extra Condensed Medium"/>
              </a:rPr>
              <a:t>04</a:t>
            </a:r>
            <a:endParaRPr b="0" i="0" sz="6000" u="none" cap="none" strike="noStrike">
              <a:solidFill>
                <a:srgbClr val="178B9B"/>
              </a:solidFill>
              <a:latin typeface="Fira Sans Extra Condensed Medium"/>
              <a:ea typeface="Fira Sans Extra Condensed Medium"/>
              <a:cs typeface="Fira Sans Extra Condensed Medium"/>
              <a:sym typeface="Fira Sans Extra Condensed Medium"/>
            </a:endParaRPr>
          </a:p>
        </p:txBody>
      </p:sp>
      <p:sp>
        <p:nvSpPr>
          <p:cNvPr id="116" name="Google Shape;116;p2"/>
          <p:cNvSpPr/>
          <p:nvPr/>
        </p:nvSpPr>
        <p:spPr>
          <a:xfrm>
            <a:off x="2864837" y="2374028"/>
            <a:ext cx="5506050" cy="45719"/>
          </a:xfrm>
          <a:prstGeom prst="rect">
            <a:avLst/>
          </a:prstGeom>
          <a:solidFill>
            <a:srgbClr val="BFBFBF"/>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7" name="Google Shape;117;p2"/>
          <p:cNvSpPr/>
          <p:nvPr/>
        </p:nvSpPr>
        <p:spPr>
          <a:xfrm>
            <a:off x="5883194" y="4468349"/>
            <a:ext cx="2389777" cy="45719"/>
          </a:xfrm>
          <a:prstGeom prst="rect">
            <a:avLst/>
          </a:prstGeom>
          <a:solidFill>
            <a:srgbClr val="BFBFBF"/>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8" name="Google Shape;118;p2"/>
          <p:cNvSpPr txBox="1"/>
          <p:nvPr/>
        </p:nvSpPr>
        <p:spPr>
          <a:xfrm>
            <a:off x="3583015" y="3673723"/>
            <a:ext cx="1753800" cy="577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434343"/>
              </a:buClr>
              <a:buSzPts val="6000"/>
              <a:buFont typeface="Fira Sans Extra Condensed Medium"/>
              <a:buNone/>
            </a:pPr>
            <a:r>
              <a:rPr b="0" i="0" lang="en-US" sz="6000" u="none" cap="none" strike="noStrike">
                <a:solidFill>
                  <a:srgbClr val="178B9B"/>
                </a:solidFill>
                <a:latin typeface="Fira Sans Extra Condensed Medium"/>
                <a:ea typeface="Fira Sans Extra Condensed Medium"/>
                <a:cs typeface="Fira Sans Extra Condensed Medium"/>
                <a:sym typeface="Fira Sans Extra Condensed Medium"/>
              </a:rPr>
              <a:t>03</a:t>
            </a:r>
            <a:endParaRPr b="0" i="0" sz="6000" u="none" cap="none" strike="noStrike">
              <a:solidFill>
                <a:srgbClr val="178B9B"/>
              </a:solidFill>
              <a:latin typeface="Fira Sans Extra Condensed Medium"/>
              <a:ea typeface="Fira Sans Extra Condensed Medium"/>
              <a:cs typeface="Fira Sans Extra Condensed Medium"/>
              <a:sym typeface="Fira Sans Extra Condensed Medium"/>
            </a:endParaRPr>
          </a:p>
        </p:txBody>
      </p:sp>
      <p:sp>
        <p:nvSpPr>
          <p:cNvPr id="119" name="Google Shape;119;p2"/>
          <p:cNvSpPr/>
          <p:nvPr/>
        </p:nvSpPr>
        <p:spPr>
          <a:xfrm>
            <a:off x="3069513" y="4468349"/>
            <a:ext cx="2389777" cy="45719"/>
          </a:xfrm>
          <a:prstGeom prst="rect">
            <a:avLst/>
          </a:prstGeom>
          <a:solidFill>
            <a:srgbClr val="BFBFBF"/>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0" name="Google Shape;120;p2"/>
          <p:cNvSpPr txBox="1"/>
          <p:nvPr/>
        </p:nvSpPr>
        <p:spPr>
          <a:xfrm>
            <a:off x="3018791" y="4635284"/>
            <a:ext cx="2629200" cy="5778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434343"/>
              </a:buClr>
              <a:buSzPts val="1400"/>
              <a:buFont typeface="Fira Sans Extra Condensed Medium"/>
              <a:buNone/>
            </a:pPr>
            <a:r>
              <a:rPr b="1" i="0" lang="en-US" sz="1400" u="none" cap="none" strike="noStrike">
                <a:solidFill>
                  <a:srgbClr val="434343"/>
                </a:solidFill>
                <a:latin typeface="Arial"/>
                <a:ea typeface="Arial"/>
                <a:cs typeface="Arial"/>
                <a:sym typeface="Arial"/>
              </a:rPr>
              <a:t>Activity 2.3 </a:t>
            </a:r>
            <a:r>
              <a:rPr b="1" i="0" lang="en-US" sz="1400" u="none" cap="none" strike="noStrike">
                <a:solidFill>
                  <a:srgbClr val="434343"/>
                </a:solidFill>
                <a:latin typeface="Fira Sans Extra Condensed Medium"/>
                <a:ea typeface="Fira Sans Extra Condensed Medium"/>
                <a:cs typeface="Fira Sans Extra Condensed Medium"/>
                <a:sym typeface="Fira Sans Extra Condensed Medium"/>
              </a:rPr>
              <a:t>Strengthening of </a:t>
            </a:r>
            <a:r>
              <a:rPr b="1" i="0" lang="en-US" sz="1400" u="none" cap="none" strike="noStrike">
                <a:solidFill>
                  <a:srgbClr val="434343"/>
                </a:solidFill>
                <a:latin typeface="Fira Sans Extra Condensed Medium"/>
                <a:ea typeface="Fira Sans Extra Condensed Medium"/>
                <a:cs typeface="Fira Sans Extra Condensed Medium"/>
                <a:sym typeface="Fira Sans Extra Condensed Medium"/>
              </a:rPr>
              <a:t>capabilities</a:t>
            </a:r>
            <a:endParaRPr/>
          </a:p>
        </p:txBody>
      </p:sp>
      <p:pic>
        <p:nvPicPr>
          <p:cNvPr id="121" name="Google Shape;121;p2"/>
          <p:cNvPicPr preferRelativeResize="0"/>
          <p:nvPr/>
        </p:nvPicPr>
        <p:blipFill>
          <a:blip r:embed="rId7">
            <a:alphaModFix/>
          </a:blip>
          <a:stretch>
            <a:fillRect/>
          </a:stretch>
        </p:blipFill>
        <p:spPr>
          <a:xfrm>
            <a:off x="3069525" y="6132525"/>
            <a:ext cx="9118926" cy="6762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pic>
        <p:nvPicPr>
          <p:cNvPr id="127" name="Google Shape;127;p3"/>
          <p:cNvPicPr preferRelativeResize="0"/>
          <p:nvPr/>
        </p:nvPicPr>
        <p:blipFill rotWithShape="1">
          <a:blip r:embed="rId3">
            <a:alphaModFix/>
          </a:blip>
          <a:srcRect b="0" l="0" r="0" t="0"/>
          <a:stretch/>
        </p:blipFill>
        <p:spPr>
          <a:xfrm>
            <a:off x="3372433" y="6185107"/>
            <a:ext cx="8561978" cy="481121"/>
          </a:xfrm>
          <a:prstGeom prst="rect">
            <a:avLst/>
          </a:prstGeom>
          <a:noFill/>
          <a:ln>
            <a:noFill/>
          </a:ln>
        </p:spPr>
      </p:pic>
      <p:sp>
        <p:nvSpPr>
          <p:cNvPr id="128" name="Google Shape;128;p3"/>
          <p:cNvSpPr/>
          <p:nvPr/>
        </p:nvSpPr>
        <p:spPr>
          <a:xfrm>
            <a:off x="0" y="0"/>
            <a:ext cx="2870200" cy="6048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29" name="Google Shape;129;p3"/>
          <p:cNvPicPr preferRelativeResize="0"/>
          <p:nvPr/>
        </p:nvPicPr>
        <p:blipFill rotWithShape="1">
          <a:blip r:embed="rId4">
            <a:alphaModFix/>
          </a:blip>
          <a:srcRect b="0" l="0" r="0" t="0"/>
          <a:stretch/>
        </p:blipFill>
        <p:spPr>
          <a:xfrm>
            <a:off x="0" y="6083300"/>
            <a:ext cx="2870200" cy="774700"/>
          </a:xfrm>
          <a:prstGeom prst="rect">
            <a:avLst/>
          </a:prstGeom>
          <a:noFill/>
          <a:ln>
            <a:noFill/>
          </a:ln>
        </p:spPr>
      </p:pic>
      <p:pic>
        <p:nvPicPr>
          <p:cNvPr id="130" name="Google Shape;130;p3"/>
          <p:cNvPicPr preferRelativeResize="0"/>
          <p:nvPr/>
        </p:nvPicPr>
        <p:blipFill rotWithShape="1">
          <a:blip r:embed="rId5">
            <a:alphaModFix/>
          </a:blip>
          <a:srcRect b="0" l="0" r="0" t="0"/>
          <a:stretch/>
        </p:blipFill>
        <p:spPr>
          <a:xfrm>
            <a:off x="609600" y="365125"/>
            <a:ext cx="1651000" cy="330200"/>
          </a:xfrm>
          <a:prstGeom prst="rect">
            <a:avLst/>
          </a:prstGeom>
          <a:noFill/>
          <a:ln>
            <a:noFill/>
          </a:ln>
        </p:spPr>
      </p:pic>
      <p:pic>
        <p:nvPicPr>
          <p:cNvPr id="131" name="Google Shape;131;p3"/>
          <p:cNvPicPr preferRelativeResize="0"/>
          <p:nvPr/>
        </p:nvPicPr>
        <p:blipFill rotWithShape="1">
          <a:blip r:embed="rId6">
            <a:alphaModFix/>
          </a:blip>
          <a:srcRect b="1123" l="22815" r="0" t="0"/>
          <a:stretch/>
        </p:blipFill>
        <p:spPr>
          <a:xfrm>
            <a:off x="7923636" y="175542"/>
            <a:ext cx="4010776" cy="678593"/>
          </a:xfrm>
          <a:prstGeom prst="rect">
            <a:avLst/>
          </a:prstGeom>
          <a:noFill/>
          <a:ln>
            <a:noFill/>
          </a:ln>
        </p:spPr>
      </p:pic>
      <p:sp>
        <p:nvSpPr>
          <p:cNvPr id="132" name="Google Shape;132;p3"/>
          <p:cNvSpPr txBox="1"/>
          <p:nvPr/>
        </p:nvSpPr>
        <p:spPr>
          <a:xfrm>
            <a:off x="4748328" y="1594365"/>
            <a:ext cx="6351326" cy="1483500"/>
          </a:xfrm>
          <a:prstGeom prst="rect">
            <a:avLst/>
          </a:prstGeom>
          <a:noFill/>
          <a:ln>
            <a:noFill/>
          </a:ln>
        </p:spPr>
        <p:txBody>
          <a:bodyPr anchorCtr="0" anchor="b" bIns="91425" lIns="91425" spcFirstLastPara="1" rIns="91425" wrap="square" tIns="91425">
            <a:noAutofit/>
          </a:bodyPr>
          <a:lstStyle/>
          <a:p>
            <a:pPr indent="0" lvl="0" marL="0" marR="0" rtl="0" algn="just">
              <a:lnSpc>
                <a:spcPct val="150000"/>
              </a:lnSpc>
              <a:spcBef>
                <a:spcPts val="0"/>
              </a:spcBef>
              <a:spcAft>
                <a:spcPts val="800"/>
              </a:spcAft>
              <a:buClr>
                <a:schemeClr val="dk1"/>
              </a:buClr>
              <a:buSzPts val="1600"/>
              <a:buFont typeface="Fira Sans Extra Condensed Medium"/>
              <a:buNone/>
            </a:pPr>
            <a:r>
              <a:rPr b="0" i="0" lang="en-US" sz="1600" u="none" cap="none" strike="noStrike">
                <a:solidFill>
                  <a:schemeClr val="dk1"/>
                </a:solidFill>
                <a:latin typeface="Arial"/>
                <a:ea typeface="Arial"/>
                <a:cs typeface="Arial"/>
                <a:sym typeface="Arial"/>
              </a:rPr>
              <a:t>Activity 2.1 </a:t>
            </a:r>
            <a:r>
              <a:rPr b="0" i="0" lang="en-US" sz="1400" u="none" cap="none" strike="noStrike">
                <a:solidFill>
                  <a:schemeClr val="dk1"/>
                </a:solidFill>
                <a:latin typeface="Arial"/>
                <a:ea typeface="Arial"/>
                <a:cs typeface="Arial"/>
                <a:sym typeface="Arial"/>
              </a:rPr>
              <a:t>	</a:t>
            </a:r>
            <a:r>
              <a:rPr b="0" i="0" lang="en-US" sz="1200" u="none" cap="none" strike="noStrike">
                <a:solidFill>
                  <a:schemeClr val="dk1"/>
                </a:solidFill>
                <a:latin typeface="Arial"/>
                <a:ea typeface="Arial"/>
                <a:cs typeface="Arial"/>
                <a:sym typeface="Arial"/>
              </a:rPr>
              <a:t> Preparation of an </a:t>
            </a:r>
            <a:r>
              <a:rPr b="1" i="0" lang="en-US" sz="1400" u="none" cap="none" strike="noStrike">
                <a:solidFill>
                  <a:schemeClr val="dk1"/>
                </a:solidFill>
                <a:latin typeface="Arial"/>
                <a:ea typeface="Arial"/>
                <a:cs typeface="Arial"/>
                <a:sym typeface="Arial"/>
              </a:rPr>
              <a:t>analysis of the vulnerability </a:t>
            </a:r>
            <a:r>
              <a:rPr b="0" i="0" lang="en-US" sz="1200" u="none" cap="none" strike="noStrike">
                <a:solidFill>
                  <a:schemeClr val="dk1"/>
                </a:solidFill>
                <a:latin typeface="Arial"/>
                <a:ea typeface="Arial"/>
                <a:cs typeface="Arial"/>
                <a:sym typeface="Arial"/>
              </a:rPr>
              <a:t>to climate change in the different regions of the cooperation space and implementation of the appropriate </a:t>
            </a:r>
            <a:r>
              <a:rPr b="1" i="0" lang="en-US" sz="1400" u="none" cap="none" strike="noStrike">
                <a:solidFill>
                  <a:schemeClr val="dk1"/>
                </a:solidFill>
                <a:latin typeface="Arial"/>
                <a:ea typeface="Arial"/>
                <a:cs typeface="Arial"/>
                <a:sym typeface="Arial"/>
              </a:rPr>
              <a:t>adaptation and mitigation measures </a:t>
            </a:r>
            <a:r>
              <a:rPr b="0" i="0" lang="en-US" sz="1200" u="none" cap="none" strike="noStrike">
                <a:solidFill>
                  <a:schemeClr val="dk1"/>
                </a:solidFill>
                <a:latin typeface="Arial"/>
                <a:ea typeface="Arial"/>
                <a:cs typeface="Arial"/>
                <a:sym typeface="Arial"/>
              </a:rPr>
              <a:t>to address the risks resulting from climate change and reduce the vulnerability of the different key areas and industries in the cooperation space.</a:t>
            </a:r>
            <a:endParaRPr/>
          </a:p>
        </p:txBody>
      </p:sp>
      <p:sp>
        <p:nvSpPr>
          <p:cNvPr id="133" name="Google Shape;133;p3"/>
          <p:cNvSpPr txBox="1"/>
          <p:nvPr/>
        </p:nvSpPr>
        <p:spPr>
          <a:xfrm>
            <a:off x="9255554" y="4522616"/>
            <a:ext cx="1844100" cy="1304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434343"/>
              </a:buClr>
              <a:buSzPts val="1200"/>
              <a:buFont typeface="Roboto Slab"/>
              <a:buNone/>
            </a:pPr>
            <a:r>
              <a:t/>
            </a:r>
            <a:endParaRPr b="0" i="0" sz="1200" u="none" cap="none" strike="noStrike">
              <a:solidFill>
                <a:srgbClr val="434343"/>
              </a:solidFill>
              <a:latin typeface="Roboto Slab"/>
              <a:ea typeface="Roboto Slab"/>
              <a:cs typeface="Roboto Slab"/>
              <a:sym typeface="Roboto Slab"/>
            </a:endParaRPr>
          </a:p>
        </p:txBody>
      </p:sp>
      <p:sp>
        <p:nvSpPr>
          <p:cNvPr id="134" name="Google Shape;134;p3"/>
          <p:cNvSpPr txBox="1"/>
          <p:nvPr/>
        </p:nvSpPr>
        <p:spPr>
          <a:xfrm>
            <a:off x="3776099" y="1123135"/>
            <a:ext cx="747691"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000000"/>
              </a:buClr>
              <a:buSzPts val="3600"/>
              <a:buFont typeface="Arial"/>
              <a:buNone/>
            </a:pPr>
            <a:r>
              <a:rPr b="0" i="0" lang="en-US" sz="3600" u="none">
                <a:solidFill>
                  <a:srgbClr val="434343"/>
                </a:solidFill>
                <a:latin typeface="Fira Sans Extra Condensed Medium"/>
                <a:ea typeface="Fira Sans Extra Condensed Medium"/>
                <a:cs typeface="Fira Sans Extra Condensed Medium"/>
                <a:sym typeface="Fira Sans Extra Condensed Medium"/>
              </a:rPr>
              <a:t>01</a:t>
            </a:r>
            <a:endParaRPr/>
          </a:p>
        </p:txBody>
      </p:sp>
      <p:sp>
        <p:nvSpPr>
          <p:cNvPr id="135" name="Google Shape;135;p3"/>
          <p:cNvSpPr/>
          <p:nvPr/>
        </p:nvSpPr>
        <p:spPr>
          <a:xfrm flipH="1">
            <a:off x="4650636" y="1123135"/>
            <a:ext cx="6546000" cy="4512352"/>
          </a:xfrm>
          <a:prstGeom prst="rect">
            <a:avLst/>
          </a:prstGeom>
          <a:noFill/>
          <a:ln cap="flat" cmpd="sng" w="28575">
            <a:solidFill>
              <a:srgbClr val="179B9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r">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36" name="Google Shape;136;p3"/>
          <p:cNvSpPr/>
          <p:nvPr/>
        </p:nvSpPr>
        <p:spPr>
          <a:xfrm>
            <a:off x="4773467" y="2733091"/>
            <a:ext cx="6418692" cy="270843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400">
              <a:solidFill>
                <a:srgbClr val="13A6D1"/>
              </a:solidFill>
              <a:latin typeface="Arial"/>
              <a:ea typeface="Arial"/>
              <a:cs typeface="Arial"/>
              <a:sym typeface="Arial"/>
            </a:endParaRPr>
          </a:p>
          <a:p>
            <a:pPr indent="0" lvl="0" marL="0" marR="0" rtl="0" algn="l">
              <a:spcBef>
                <a:spcPts val="0"/>
              </a:spcBef>
              <a:spcAft>
                <a:spcPts val="0"/>
              </a:spcAft>
              <a:buNone/>
            </a:pPr>
            <a:r>
              <a:t/>
            </a:r>
            <a:endParaRPr sz="1200">
              <a:solidFill>
                <a:srgbClr val="000000"/>
              </a:solidFill>
              <a:latin typeface="Arial"/>
              <a:ea typeface="Arial"/>
              <a:cs typeface="Arial"/>
              <a:sym typeface="Arial"/>
            </a:endParaRPr>
          </a:p>
          <a:p>
            <a:pPr indent="-171450" lvl="0" marL="171450" marR="0" rtl="0" algn="l">
              <a:lnSpc>
                <a:spcPct val="150000"/>
              </a:lnSpc>
              <a:spcBef>
                <a:spcPts val="0"/>
              </a:spcBef>
              <a:spcAft>
                <a:spcPts val="0"/>
              </a:spcAft>
              <a:buClr>
                <a:srgbClr val="000000"/>
              </a:buClr>
              <a:buSzPts val="1200"/>
              <a:buFont typeface="Arial"/>
              <a:buChar char="•"/>
            </a:pPr>
            <a:r>
              <a:rPr b="0" i="0" lang="en-US" sz="1200" u="none">
                <a:solidFill>
                  <a:srgbClr val="000000"/>
                </a:solidFill>
                <a:latin typeface="Arial"/>
                <a:ea typeface="Arial"/>
                <a:cs typeface="Arial"/>
                <a:sym typeface="Arial"/>
              </a:rPr>
              <a:t>Studies on the impact of climate change on the </a:t>
            </a:r>
            <a:r>
              <a:rPr b="1" i="0" lang="en-US" sz="1200" u="none">
                <a:solidFill>
                  <a:srgbClr val="000000"/>
                </a:solidFill>
                <a:latin typeface="Arial"/>
                <a:ea typeface="Arial"/>
                <a:cs typeface="Arial"/>
                <a:sym typeface="Arial"/>
              </a:rPr>
              <a:t>industrial water cycle and the water infrastructure </a:t>
            </a:r>
            <a:r>
              <a:rPr b="0" i="0" lang="en-US" sz="1200" u="none">
                <a:solidFill>
                  <a:srgbClr val="000000"/>
                </a:solidFill>
                <a:latin typeface="Arial"/>
                <a:ea typeface="Arial"/>
                <a:cs typeface="Arial"/>
                <a:sym typeface="Arial"/>
              </a:rPr>
              <a:t>(increase of the water temperature, impact on water catchment, forecasts of increases in water demand, forecasts of floods, etc.) 🡪 </a:t>
            </a:r>
            <a:r>
              <a:rPr b="1" i="1" lang="en-US" sz="1200" u="none">
                <a:solidFill>
                  <a:srgbClr val="000000"/>
                </a:solidFill>
                <a:latin typeface="Arial"/>
                <a:ea typeface="Arial"/>
                <a:cs typeface="Arial"/>
                <a:sym typeface="Arial"/>
              </a:rPr>
              <a:t>Study of cases in the Canary Islands, </a:t>
            </a:r>
            <a:r>
              <a:rPr b="1" i="1" lang="en-US" sz="1200" u="none">
                <a:solidFill>
                  <a:srgbClr val="A5A5A5"/>
                </a:solidFill>
                <a:latin typeface="Arial"/>
                <a:ea typeface="Arial"/>
                <a:cs typeface="Arial"/>
                <a:sym typeface="Arial"/>
              </a:rPr>
              <a:t>Porto Santo (Madeira), Cape Verde.</a:t>
            </a:r>
            <a:endParaRPr/>
          </a:p>
          <a:p>
            <a:pPr indent="0" lvl="0" marL="0" marR="0" rtl="0" algn="l">
              <a:lnSpc>
                <a:spcPct val="150000"/>
              </a:lnSpc>
              <a:spcBef>
                <a:spcPts val="0"/>
              </a:spcBef>
              <a:spcAft>
                <a:spcPts val="0"/>
              </a:spcAft>
              <a:buNone/>
            </a:pPr>
            <a:r>
              <a:t/>
            </a:r>
            <a:endParaRPr sz="1200">
              <a:solidFill>
                <a:srgbClr val="000000"/>
              </a:solidFill>
              <a:latin typeface="Arial"/>
              <a:ea typeface="Arial"/>
              <a:cs typeface="Arial"/>
              <a:sym typeface="Arial"/>
            </a:endParaRPr>
          </a:p>
          <a:p>
            <a:pPr indent="-171450" lvl="0" marL="171450" marR="0" rtl="0" algn="l">
              <a:lnSpc>
                <a:spcPct val="150000"/>
              </a:lnSpc>
              <a:spcBef>
                <a:spcPts val="0"/>
              </a:spcBef>
              <a:spcAft>
                <a:spcPts val="0"/>
              </a:spcAft>
              <a:buClr>
                <a:srgbClr val="000000"/>
              </a:buClr>
              <a:buSzPts val="1200"/>
              <a:buFont typeface="Arial"/>
              <a:buChar char="•"/>
            </a:pPr>
            <a:r>
              <a:rPr b="1" i="0" lang="en-US" sz="1200" u="none">
                <a:solidFill>
                  <a:srgbClr val="000000"/>
                </a:solidFill>
                <a:latin typeface="Arial"/>
                <a:ea typeface="Arial"/>
                <a:cs typeface="Arial"/>
                <a:sym typeface="Arial"/>
              </a:rPr>
              <a:t>Vulnerability analysis </a:t>
            </a:r>
            <a:r>
              <a:rPr b="0" i="0" lang="en-US" sz="1200" u="none">
                <a:solidFill>
                  <a:srgbClr val="000000"/>
                </a:solidFill>
                <a:latin typeface="Arial"/>
                <a:ea typeface="Arial"/>
                <a:cs typeface="Arial"/>
                <a:sym typeface="Arial"/>
              </a:rPr>
              <a:t>of the comprehensive urban water cycle and general proposals for mitigation and adaptation measures 🡪 </a:t>
            </a:r>
            <a:r>
              <a:rPr b="1" i="1" lang="en-US" sz="1200" u="none">
                <a:solidFill>
                  <a:srgbClr val="000000"/>
                </a:solidFill>
                <a:latin typeface="Arial"/>
                <a:ea typeface="Arial"/>
                <a:cs typeface="Arial"/>
                <a:sym typeface="Arial"/>
              </a:rPr>
              <a:t>Case study from Northern Gran Canaria and Santiago Sur (Cape Verde)</a:t>
            </a:r>
            <a:endParaRPr/>
          </a:p>
        </p:txBody>
      </p:sp>
      <p:pic>
        <p:nvPicPr>
          <p:cNvPr id="137" name="Google Shape;137;p3"/>
          <p:cNvPicPr preferRelativeResize="0"/>
          <p:nvPr/>
        </p:nvPicPr>
        <p:blipFill>
          <a:blip r:embed="rId7">
            <a:alphaModFix/>
          </a:blip>
          <a:stretch>
            <a:fillRect/>
          </a:stretch>
        </p:blipFill>
        <p:spPr>
          <a:xfrm>
            <a:off x="2870200" y="6132513"/>
            <a:ext cx="9118926" cy="6762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pic>
        <p:nvPicPr>
          <p:cNvPr id="143" name="Google Shape;143;p4"/>
          <p:cNvPicPr preferRelativeResize="0"/>
          <p:nvPr/>
        </p:nvPicPr>
        <p:blipFill rotWithShape="1">
          <a:blip r:embed="rId3">
            <a:alphaModFix/>
          </a:blip>
          <a:srcRect b="0" l="0" r="0" t="0"/>
          <a:stretch/>
        </p:blipFill>
        <p:spPr>
          <a:xfrm>
            <a:off x="3372433" y="6185107"/>
            <a:ext cx="8561978" cy="481121"/>
          </a:xfrm>
          <a:prstGeom prst="rect">
            <a:avLst/>
          </a:prstGeom>
          <a:noFill/>
          <a:ln>
            <a:noFill/>
          </a:ln>
        </p:spPr>
      </p:pic>
      <p:sp>
        <p:nvSpPr>
          <p:cNvPr id="144" name="Google Shape;144;p4"/>
          <p:cNvSpPr/>
          <p:nvPr/>
        </p:nvSpPr>
        <p:spPr>
          <a:xfrm>
            <a:off x="0" y="0"/>
            <a:ext cx="2870200" cy="6048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45" name="Google Shape;145;p4"/>
          <p:cNvPicPr preferRelativeResize="0"/>
          <p:nvPr/>
        </p:nvPicPr>
        <p:blipFill rotWithShape="1">
          <a:blip r:embed="rId4">
            <a:alphaModFix/>
          </a:blip>
          <a:srcRect b="0" l="0" r="0" t="0"/>
          <a:stretch/>
        </p:blipFill>
        <p:spPr>
          <a:xfrm>
            <a:off x="0" y="6083300"/>
            <a:ext cx="2870200" cy="774700"/>
          </a:xfrm>
          <a:prstGeom prst="rect">
            <a:avLst/>
          </a:prstGeom>
          <a:noFill/>
          <a:ln>
            <a:noFill/>
          </a:ln>
        </p:spPr>
      </p:pic>
      <p:pic>
        <p:nvPicPr>
          <p:cNvPr id="146" name="Google Shape;146;p4"/>
          <p:cNvPicPr preferRelativeResize="0"/>
          <p:nvPr/>
        </p:nvPicPr>
        <p:blipFill rotWithShape="1">
          <a:blip r:embed="rId5">
            <a:alphaModFix/>
          </a:blip>
          <a:srcRect b="0" l="0" r="0" t="0"/>
          <a:stretch/>
        </p:blipFill>
        <p:spPr>
          <a:xfrm>
            <a:off x="609600" y="365125"/>
            <a:ext cx="1651000" cy="330200"/>
          </a:xfrm>
          <a:prstGeom prst="rect">
            <a:avLst/>
          </a:prstGeom>
          <a:noFill/>
          <a:ln>
            <a:noFill/>
          </a:ln>
        </p:spPr>
      </p:pic>
      <p:pic>
        <p:nvPicPr>
          <p:cNvPr id="147" name="Google Shape;147;p4"/>
          <p:cNvPicPr preferRelativeResize="0"/>
          <p:nvPr/>
        </p:nvPicPr>
        <p:blipFill rotWithShape="1">
          <a:blip r:embed="rId6">
            <a:alphaModFix/>
          </a:blip>
          <a:srcRect b="1123" l="22815" r="0" t="0"/>
          <a:stretch/>
        </p:blipFill>
        <p:spPr>
          <a:xfrm>
            <a:off x="7923636" y="175542"/>
            <a:ext cx="4010776" cy="678593"/>
          </a:xfrm>
          <a:prstGeom prst="rect">
            <a:avLst/>
          </a:prstGeom>
          <a:noFill/>
          <a:ln>
            <a:noFill/>
          </a:ln>
        </p:spPr>
      </p:pic>
      <p:sp>
        <p:nvSpPr>
          <p:cNvPr id="148" name="Google Shape;148;p4"/>
          <p:cNvSpPr txBox="1"/>
          <p:nvPr/>
        </p:nvSpPr>
        <p:spPr>
          <a:xfrm>
            <a:off x="3267769" y="849192"/>
            <a:ext cx="1739431"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600" u="none">
                <a:solidFill>
                  <a:schemeClr val="lt1"/>
                </a:solidFill>
                <a:latin typeface="Twentieth Century"/>
                <a:ea typeface="Twentieth Century"/>
                <a:cs typeface="Twentieth Century"/>
                <a:sym typeface="Twentieth Century"/>
              </a:rPr>
              <a:t>€1,757,54,28</a:t>
            </a:r>
            <a:endParaRPr b="1" sz="1600">
              <a:solidFill>
                <a:schemeClr val="lt1"/>
              </a:solidFill>
              <a:latin typeface="Twentieth Century"/>
              <a:ea typeface="Twentieth Century"/>
              <a:cs typeface="Twentieth Century"/>
              <a:sym typeface="Twentieth Century"/>
            </a:endParaRPr>
          </a:p>
        </p:txBody>
      </p:sp>
      <p:sp>
        <p:nvSpPr>
          <p:cNvPr id="149" name="Google Shape;149;p4"/>
          <p:cNvSpPr txBox="1"/>
          <p:nvPr/>
        </p:nvSpPr>
        <p:spPr>
          <a:xfrm>
            <a:off x="5077359" y="1281576"/>
            <a:ext cx="1620000"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000" u="none">
                <a:solidFill>
                  <a:schemeClr val="lt1"/>
                </a:solidFill>
                <a:latin typeface="Twentieth Century"/>
                <a:ea typeface="Twentieth Century"/>
                <a:cs typeface="Twentieth Century"/>
                <a:sym typeface="Twentieth Century"/>
              </a:rPr>
              <a:t>36</a:t>
            </a:r>
            <a:endParaRPr/>
          </a:p>
        </p:txBody>
      </p:sp>
      <p:sp>
        <p:nvSpPr>
          <p:cNvPr id="150" name="Google Shape;150;p4"/>
          <p:cNvSpPr txBox="1"/>
          <p:nvPr/>
        </p:nvSpPr>
        <p:spPr>
          <a:xfrm>
            <a:off x="6849759" y="1281576"/>
            <a:ext cx="1620000"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000" u="none">
                <a:solidFill>
                  <a:schemeClr val="lt1"/>
                </a:solidFill>
                <a:latin typeface="Twentieth Century"/>
                <a:ea typeface="Twentieth Century"/>
                <a:cs typeface="Twentieth Century"/>
                <a:sym typeface="Twentieth Century"/>
              </a:rPr>
              <a:t>12</a:t>
            </a:r>
            <a:endParaRPr b="1" sz="2000">
              <a:solidFill>
                <a:schemeClr val="lt1"/>
              </a:solidFill>
              <a:latin typeface="Twentieth Century"/>
              <a:ea typeface="Twentieth Century"/>
              <a:cs typeface="Twentieth Century"/>
              <a:sym typeface="Twentieth Century"/>
            </a:endParaRPr>
          </a:p>
        </p:txBody>
      </p:sp>
      <p:sp>
        <p:nvSpPr>
          <p:cNvPr id="151" name="Google Shape;151;p4"/>
          <p:cNvSpPr/>
          <p:nvPr/>
        </p:nvSpPr>
        <p:spPr>
          <a:xfrm>
            <a:off x="10000227" y="2819183"/>
            <a:ext cx="2035892" cy="1169551"/>
          </a:xfrm>
          <a:prstGeom prst="rect">
            <a:avLst/>
          </a:prstGeom>
          <a:gradFill>
            <a:gsLst>
              <a:gs pos="0">
                <a:srgbClr val="FFDC9B"/>
              </a:gs>
              <a:gs pos="50000">
                <a:srgbClr val="FFD68D"/>
              </a:gs>
              <a:gs pos="100000">
                <a:srgbClr val="FFD478"/>
              </a:gs>
            </a:gsLst>
            <a:lin ang="5400000" scaled="0"/>
          </a:gradFill>
          <a:ln cap="flat" cmpd="sng" w="9525">
            <a:solidFill>
              <a:schemeClr val="accent4"/>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none">
                <a:solidFill>
                  <a:schemeClr val="dk1"/>
                </a:solidFill>
                <a:latin typeface="Calibri"/>
                <a:ea typeface="Calibri"/>
                <a:cs typeface="Calibri"/>
                <a:sym typeface="Calibri"/>
              </a:rPr>
              <a:t>Document of Methodology Analysis for Assessment of Risks and Vulnerability to Climate Change</a:t>
            </a:r>
            <a:endParaRPr b="0" i="0" sz="1400" u="none">
              <a:solidFill>
                <a:schemeClr val="dk1"/>
              </a:solidFill>
              <a:latin typeface="Calibri"/>
              <a:ea typeface="Calibri"/>
              <a:cs typeface="Calibri"/>
              <a:sym typeface="Calibri"/>
            </a:endParaRPr>
          </a:p>
        </p:txBody>
      </p:sp>
      <p:grpSp>
        <p:nvGrpSpPr>
          <p:cNvPr id="152" name="Google Shape;152;p4"/>
          <p:cNvGrpSpPr/>
          <p:nvPr/>
        </p:nvGrpSpPr>
        <p:grpSpPr>
          <a:xfrm>
            <a:off x="1701946" y="1739876"/>
            <a:ext cx="8111792" cy="3729106"/>
            <a:chOff x="0" y="0"/>
            <a:chExt cx="8111792" cy="3729106"/>
          </a:xfrm>
        </p:grpSpPr>
        <p:sp>
          <p:nvSpPr>
            <p:cNvPr id="153" name="Google Shape;153;p4"/>
            <p:cNvSpPr/>
            <p:nvPr/>
          </p:nvSpPr>
          <p:spPr>
            <a:xfrm>
              <a:off x="0" y="1196193"/>
              <a:ext cx="8111792" cy="1491642"/>
            </a:xfrm>
            <a:prstGeom prst="notchedRightArrow">
              <a:avLst>
                <a:gd fmla="val 50000" name="adj1"/>
                <a:gd fmla="val 50000" name="adj2"/>
              </a:avLst>
            </a:prstGeom>
            <a:solidFill>
              <a:srgbClr val="CCD3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4"/>
            <p:cNvSpPr/>
            <p:nvPr/>
          </p:nvSpPr>
          <p:spPr>
            <a:xfrm>
              <a:off x="3261" y="0"/>
              <a:ext cx="962488" cy="149164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4"/>
            <p:cNvSpPr txBox="1"/>
            <p:nvPr/>
          </p:nvSpPr>
          <p:spPr>
            <a:xfrm>
              <a:off x="3261" y="0"/>
              <a:ext cx="962488" cy="1491642"/>
            </a:xfrm>
            <a:prstGeom prst="rect">
              <a:avLst/>
            </a:prstGeom>
            <a:noFill/>
            <a:ln>
              <a:noFill/>
            </a:ln>
          </p:spPr>
          <p:txBody>
            <a:bodyPr anchorCtr="0" anchor="b" bIns="113775" lIns="113775" spcFirstLastPara="1" rIns="113775" wrap="square" tIns="113775">
              <a:noAutofit/>
            </a:bodyPr>
            <a:lstStyle/>
            <a:p>
              <a:pPr indent="0" lvl="0" marL="0" marR="0" rtl="0" algn="ctr">
                <a:lnSpc>
                  <a:spcPct val="90000"/>
                </a:lnSpc>
                <a:spcBef>
                  <a:spcPts val="0"/>
                </a:spcBef>
                <a:spcAft>
                  <a:spcPts val="0"/>
                </a:spcAft>
                <a:buNone/>
              </a:pPr>
              <a:r>
                <a:rPr b="0" i="0" lang="en-US" sz="1600" u="none">
                  <a:solidFill>
                    <a:schemeClr val="dk1"/>
                  </a:solidFill>
                  <a:latin typeface="Calibri"/>
                  <a:ea typeface="Calibri"/>
                  <a:cs typeface="Calibri"/>
                  <a:sym typeface="Calibri"/>
                </a:rPr>
                <a:t>Existing Study Analysis</a:t>
              </a:r>
              <a:endParaRPr sz="1600">
                <a:solidFill>
                  <a:schemeClr val="dk1"/>
                </a:solidFill>
                <a:latin typeface="Calibri"/>
                <a:ea typeface="Calibri"/>
                <a:cs typeface="Calibri"/>
                <a:sym typeface="Calibri"/>
              </a:endParaRPr>
            </a:p>
          </p:txBody>
        </p:sp>
        <p:sp>
          <p:nvSpPr>
            <p:cNvPr id="156" name="Google Shape;156;p4"/>
            <p:cNvSpPr/>
            <p:nvPr/>
          </p:nvSpPr>
          <p:spPr>
            <a:xfrm>
              <a:off x="298050" y="1678098"/>
              <a:ext cx="372910" cy="372910"/>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4"/>
            <p:cNvSpPr/>
            <p:nvPr/>
          </p:nvSpPr>
          <p:spPr>
            <a:xfrm>
              <a:off x="993644" y="2237464"/>
              <a:ext cx="1260119" cy="149164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4"/>
            <p:cNvSpPr txBox="1"/>
            <p:nvPr/>
          </p:nvSpPr>
          <p:spPr>
            <a:xfrm>
              <a:off x="993644" y="2237464"/>
              <a:ext cx="1260119" cy="1491642"/>
            </a:xfrm>
            <a:prstGeom prst="rect">
              <a:avLst/>
            </a:prstGeom>
            <a:noFill/>
            <a:ln>
              <a:noFill/>
            </a:ln>
          </p:spPr>
          <p:txBody>
            <a:bodyPr anchorCtr="0" anchor="t" bIns="99550" lIns="99550" spcFirstLastPara="1" rIns="99550" wrap="square" tIns="99550">
              <a:noAutofit/>
            </a:bodyPr>
            <a:lstStyle/>
            <a:p>
              <a:pPr indent="0" lvl="0" marL="0" marR="0" rtl="0" algn="ctr">
                <a:lnSpc>
                  <a:spcPct val="90000"/>
                </a:lnSpc>
                <a:spcBef>
                  <a:spcPts val="0"/>
                </a:spcBef>
                <a:spcAft>
                  <a:spcPts val="0"/>
                </a:spcAft>
                <a:buNone/>
              </a:pPr>
              <a:r>
                <a:rPr b="0" i="0" lang="en-US" sz="1400" u="none">
                  <a:solidFill>
                    <a:schemeClr val="dk1"/>
                  </a:solidFill>
                  <a:latin typeface="Calibri"/>
                  <a:ea typeface="Calibri"/>
                  <a:cs typeface="Calibri"/>
                  <a:sym typeface="Calibri"/>
                </a:rPr>
                <a:t>RIVUCAN Synergies and Definition of RCP scenarios</a:t>
              </a:r>
              <a:endParaRPr sz="1400">
                <a:solidFill>
                  <a:schemeClr val="dk1"/>
                </a:solidFill>
                <a:latin typeface="Calibri"/>
                <a:ea typeface="Calibri"/>
                <a:cs typeface="Calibri"/>
                <a:sym typeface="Calibri"/>
              </a:endParaRPr>
            </a:p>
          </p:txBody>
        </p:sp>
        <p:sp>
          <p:nvSpPr>
            <p:cNvPr id="159" name="Google Shape;159;p4"/>
            <p:cNvSpPr/>
            <p:nvPr/>
          </p:nvSpPr>
          <p:spPr>
            <a:xfrm>
              <a:off x="1428027" y="1664084"/>
              <a:ext cx="372910" cy="372910"/>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4"/>
            <p:cNvSpPr/>
            <p:nvPr/>
          </p:nvSpPr>
          <p:spPr>
            <a:xfrm>
              <a:off x="2281658" y="0"/>
              <a:ext cx="1331601" cy="149164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4"/>
            <p:cNvSpPr txBox="1"/>
            <p:nvPr/>
          </p:nvSpPr>
          <p:spPr>
            <a:xfrm>
              <a:off x="2281658" y="0"/>
              <a:ext cx="1331601" cy="1491642"/>
            </a:xfrm>
            <a:prstGeom prst="rect">
              <a:avLst/>
            </a:prstGeom>
            <a:noFill/>
            <a:ln>
              <a:noFill/>
            </a:ln>
          </p:spPr>
          <p:txBody>
            <a:bodyPr anchorCtr="0" anchor="b" bIns="99550" lIns="99550" spcFirstLastPara="1" rIns="99550" wrap="square" tIns="99550">
              <a:noAutofit/>
            </a:bodyPr>
            <a:lstStyle/>
            <a:p>
              <a:pPr indent="0" lvl="0" marL="0" marR="0" rtl="0" algn="ctr">
                <a:lnSpc>
                  <a:spcPct val="90000"/>
                </a:lnSpc>
                <a:spcBef>
                  <a:spcPts val="0"/>
                </a:spcBef>
                <a:spcAft>
                  <a:spcPts val="0"/>
                </a:spcAft>
                <a:buNone/>
              </a:pPr>
              <a:r>
                <a:rPr b="0" i="0" lang="en-US" sz="1400" u="none">
                  <a:solidFill>
                    <a:schemeClr val="dk1"/>
                  </a:solidFill>
                  <a:latin typeface="Calibri"/>
                  <a:ea typeface="Calibri"/>
                  <a:cs typeface="Calibri"/>
                  <a:sym typeface="Calibri"/>
                </a:rPr>
                <a:t>Action timeline </a:t>
              </a:r>
              <a:endParaRPr sz="1400">
                <a:solidFill>
                  <a:schemeClr val="dk1"/>
                </a:solidFill>
                <a:latin typeface="Calibri"/>
                <a:ea typeface="Calibri"/>
                <a:cs typeface="Calibri"/>
                <a:sym typeface="Calibri"/>
              </a:endParaRPr>
            </a:p>
            <a:p>
              <a:pPr indent="0" lvl="0" marL="0" marR="0" rtl="0" algn="ctr">
                <a:lnSpc>
                  <a:spcPct val="90000"/>
                </a:lnSpc>
                <a:spcBef>
                  <a:spcPts val="490"/>
                </a:spcBef>
                <a:spcAft>
                  <a:spcPts val="0"/>
                </a:spcAft>
                <a:buNone/>
              </a:pPr>
              <a:r>
                <a:rPr b="0" i="0" lang="en-US" sz="1400" u="none">
                  <a:solidFill>
                    <a:schemeClr val="dk1"/>
                  </a:solidFill>
                  <a:latin typeface="Calibri"/>
                  <a:ea typeface="Calibri"/>
                  <a:cs typeface="Calibri"/>
                  <a:sym typeface="Calibri"/>
                </a:rPr>
                <a:t>Demarcation of the study area</a:t>
              </a:r>
              <a:endParaRPr/>
            </a:p>
          </p:txBody>
        </p:sp>
        <p:sp>
          <p:nvSpPr>
            <p:cNvPr id="162" name="Google Shape;162;p4"/>
            <p:cNvSpPr/>
            <p:nvPr/>
          </p:nvSpPr>
          <p:spPr>
            <a:xfrm>
              <a:off x="2761004" y="1678098"/>
              <a:ext cx="372910" cy="372910"/>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4"/>
            <p:cNvSpPr/>
            <p:nvPr/>
          </p:nvSpPr>
          <p:spPr>
            <a:xfrm>
              <a:off x="3641154" y="2237464"/>
              <a:ext cx="2233744" cy="149164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4"/>
            <p:cNvSpPr txBox="1"/>
            <p:nvPr/>
          </p:nvSpPr>
          <p:spPr>
            <a:xfrm>
              <a:off x="3641154" y="2237464"/>
              <a:ext cx="2233744" cy="1491642"/>
            </a:xfrm>
            <a:prstGeom prst="rect">
              <a:avLst/>
            </a:prstGeom>
            <a:noFill/>
            <a:ln>
              <a:noFill/>
            </a:ln>
          </p:spPr>
          <p:txBody>
            <a:bodyPr anchorCtr="0" anchor="t" bIns="99550" lIns="99550" spcFirstLastPara="1" rIns="99550" wrap="square" tIns="99550">
              <a:noAutofit/>
            </a:bodyPr>
            <a:lstStyle/>
            <a:p>
              <a:pPr indent="0" lvl="0" marL="0" marR="0" rtl="0" algn="ctr">
                <a:lnSpc>
                  <a:spcPct val="90000"/>
                </a:lnSpc>
                <a:spcBef>
                  <a:spcPts val="0"/>
                </a:spcBef>
                <a:spcAft>
                  <a:spcPts val="0"/>
                </a:spcAft>
                <a:buNone/>
              </a:pPr>
              <a:r>
                <a:rPr b="0" i="0" lang="en-US" sz="1400" u="none">
                  <a:solidFill>
                    <a:schemeClr val="dk1"/>
                  </a:solidFill>
                  <a:latin typeface="Calibri"/>
                  <a:ea typeface="Calibri"/>
                  <a:cs typeface="Calibri"/>
                  <a:sym typeface="Calibri"/>
                </a:rPr>
                <a:t>Technical meetings:</a:t>
              </a:r>
              <a:endParaRPr/>
            </a:p>
            <a:p>
              <a:pPr indent="0" lvl="0" marL="0" marR="0" rtl="0" algn="ctr">
                <a:lnSpc>
                  <a:spcPct val="90000"/>
                </a:lnSpc>
                <a:spcBef>
                  <a:spcPts val="490"/>
                </a:spcBef>
                <a:spcAft>
                  <a:spcPts val="0"/>
                </a:spcAft>
                <a:buNone/>
              </a:pPr>
              <a:r>
                <a:rPr b="0" i="0" lang="en-US" sz="1400" u="none">
                  <a:solidFill>
                    <a:schemeClr val="dk1"/>
                  </a:solidFill>
                  <a:latin typeface="Calibri"/>
                  <a:ea typeface="Calibri"/>
                  <a:cs typeface="Calibri"/>
                  <a:sym typeface="Calibri"/>
                </a:rPr>
                <a:t> ITC</a:t>
              </a:r>
              <a:endParaRPr sz="1400">
                <a:solidFill>
                  <a:schemeClr val="dk1"/>
                </a:solidFill>
                <a:latin typeface="Calibri"/>
                <a:ea typeface="Calibri"/>
                <a:cs typeface="Calibri"/>
                <a:sym typeface="Calibri"/>
              </a:endParaRPr>
            </a:p>
            <a:p>
              <a:pPr indent="0" lvl="0" marL="0" marR="0" rtl="0" algn="ctr">
                <a:lnSpc>
                  <a:spcPct val="90000"/>
                </a:lnSpc>
                <a:spcBef>
                  <a:spcPts val="490"/>
                </a:spcBef>
                <a:spcAft>
                  <a:spcPts val="0"/>
                </a:spcAft>
                <a:buNone/>
              </a:pPr>
              <a:r>
                <a:rPr b="0" i="0" lang="en-US" sz="1400" u="none">
                  <a:solidFill>
                    <a:schemeClr val="dk1"/>
                  </a:solidFill>
                  <a:latin typeface="Calibri"/>
                  <a:ea typeface="Calibri"/>
                  <a:cs typeface="Calibri"/>
                  <a:sym typeface="Calibri"/>
                </a:rPr>
                <a:t>Council of Gáldar</a:t>
              </a:r>
              <a:endParaRPr/>
            </a:p>
            <a:p>
              <a:pPr indent="0" lvl="0" marL="0" marR="0" rtl="0" algn="ctr">
                <a:lnSpc>
                  <a:spcPct val="90000"/>
                </a:lnSpc>
                <a:spcBef>
                  <a:spcPts val="490"/>
                </a:spcBef>
                <a:spcAft>
                  <a:spcPts val="0"/>
                </a:spcAft>
                <a:buNone/>
              </a:pPr>
              <a:r>
                <a:rPr b="0" i="0" lang="en-US" sz="1400" u="none">
                  <a:solidFill>
                    <a:schemeClr val="dk1"/>
                  </a:solidFill>
                  <a:latin typeface="Calibri"/>
                  <a:ea typeface="Calibri"/>
                  <a:cs typeface="Calibri"/>
                  <a:sym typeface="Calibri"/>
                </a:rPr>
                <a:t>Water Council of Gran Canaria</a:t>
              </a:r>
              <a:endParaRPr/>
            </a:p>
            <a:p>
              <a:pPr indent="0" lvl="0" marL="0" marR="0" rtl="0" algn="ctr">
                <a:lnSpc>
                  <a:spcPct val="90000"/>
                </a:lnSpc>
                <a:spcBef>
                  <a:spcPts val="490"/>
                </a:spcBef>
                <a:spcAft>
                  <a:spcPts val="0"/>
                </a:spcAft>
                <a:buNone/>
              </a:pPr>
              <a:r>
                <a:rPr b="0" i="0" lang="en-US" sz="1400" u="none">
                  <a:solidFill>
                    <a:schemeClr val="dk1"/>
                  </a:solidFill>
                  <a:latin typeface="Calibri"/>
                  <a:ea typeface="Calibri"/>
                  <a:cs typeface="Calibri"/>
                  <a:sym typeface="Calibri"/>
                </a:rPr>
                <a:t>Direct-Gen. Water Govern. Can</a:t>
              </a:r>
              <a:r>
                <a:rPr b="0" i="0" lang="en-US" sz="800" u="none">
                  <a:solidFill>
                    <a:schemeClr val="dk1"/>
                  </a:solidFill>
                  <a:latin typeface="Calibri"/>
                  <a:ea typeface="Calibri"/>
                  <a:cs typeface="Calibri"/>
                  <a:sym typeface="Calibri"/>
                </a:rPr>
                <a:t>. </a:t>
              </a:r>
              <a:r>
                <a:rPr b="0" i="0" lang="en-US" sz="1400" u="none">
                  <a:solidFill>
                    <a:schemeClr val="dk1"/>
                  </a:solidFill>
                  <a:latin typeface="Calibri"/>
                  <a:ea typeface="Calibri"/>
                  <a:cs typeface="Calibri"/>
                  <a:sym typeface="Calibri"/>
                </a:rPr>
                <a:t>Isl.</a:t>
              </a:r>
              <a:endParaRPr sz="1400">
                <a:solidFill>
                  <a:schemeClr val="dk1"/>
                </a:solidFill>
                <a:latin typeface="Calibri"/>
                <a:ea typeface="Calibri"/>
                <a:cs typeface="Calibri"/>
                <a:sym typeface="Calibri"/>
              </a:endParaRPr>
            </a:p>
            <a:p>
              <a:pPr indent="0" lvl="0" marL="0" marR="0" rtl="0" algn="l">
                <a:lnSpc>
                  <a:spcPct val="90000"/>
                </a:lnSpc>
                <a:spcBef>
                  <a:spcPts val="490"/>
                </a:spcBef>
                <a:spcAft>
                  <a:spcPts val="0"/>
                </a:spcAft>
                <a:buNone/>
              </a:pPr>
              <a:r>
                <a:t/>
              </a:r>
              <a:endParaRPr sz="800">
                <a:solidFill>
                  <a:schemeClr val="dk1"/>
                </a:solidFill>
                <a:latin typeface="Calibri"/>
                <a:ea typeface="Calibri"/>
                <a:cs typeface="Calibri"/>
                <a:sym typeface="Calibri"/>
              </a:endParaRPr>
            </a:p>
          </p:txBody>
        </p:sp>
        <p:sp>
          <p:nvSpPr>
            <p:cNvPr id="165" name="Google Shape;165;p4"/>
            <p:cNvSpPr/>
            <p:nvPr/>
          </p:nvSpPr>
          <p:spPr>
            <a:xfrm>
              <a:off x="4571571" y="1678098"/>
              <a:ext cx="372910" cy="372910"/>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4"/>
            <p:cNvSpPr/>
            <p:nvPr/>
          </p:nvSpPr>
          <p:spPr>
            <a:xfrm>
              <a:off x="5973387" y="0"/>
              <a:ext cx="1394558" cy="149164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4"/>
            <p:cNvSpPr txBox="1"/>
            <p:nvPr/>
          </p:nvSpPr>
          <p:spPr>
            <a:xfrm>
              <a:off x="5973387" y="0"/>
              <a:ext cx="1394558" cy="1491642"/>
            </a:xfrm>
            <a:prstGeom prst="rect">
              <a:avLst/>
            </a:prstGeom>
            <a:noFill/>
            <a:ln>
              <a:noFill/>
            </a:ln>
          </p:spPr>
          <p:txBody>
            <a:bodyPr anchorCtr="0" anchor="b" bIns="99550" lIns="99550" spcFirstLastPara="1" rIns="99550" wrap="square" tIns="99550">
              <a:noAutofit/>
            </a:bodyPr>
            <a:lstStyle/>
            <a:p>
              <a:pPr indent="0" lvl="0" marL="0" marR="0" rtl="0" algn="ctr">
                <a:lnSpc>
                  <a:spcPct val="90000"/>
                </a:lnSpc>
                <a:spcBef>
                  <a:spcPts val="0"/>
                </a:spcBef>
                <a:spcAft>
                  <a:spcPts val="0"/>
                </a:spcAft>
                <a:buNone/>
              </a:pPr>
              <a:r>
                <a:rPr b="0" i="0" lang="en-US" sz="1400" u="none">
                  <a:solidFill>
                    <a:schemeClr val="dk1"/>
                  </a:solidFill>
                  <a:latin typeface="Calibri"/>
                  <a:ea typeface="Calibri"/>
                  <a:cs typeface="Calibri"/>
                  <a:sym typeface="Calibri"/>
                </a:rPr>
                <a:t>Methodology application test (Water Desalination Plant in Bocabarranco, </a:t>
              </a:r>
              <a:r>
                <a:rPr lang="en-US" sz="1400">
                  <a:solidFill>
                    <a:schemeClr val="dk1"/>
                  </a:solidFill>
                  <a:latin typeface="Calibri"/>
                  <a:ea typeface="Calibri"/>
                  <a:cs typeface="Calibri"/>
                  <a:sym typeface="Calibri"/>
                </a:rPr>
                <a:t>EETP Guía – Gáldar</a:t>
              </a:r>
              <a:r>
                <a:rPr b="0" i="0" lang="en-US" sz="1400" u="none">
                  <a:solidFill>
                    <a:schemeClr val="dk1"/>
                  </a:solidFill>
                  <a:latin typeface="Calibri"/>
                  <a:ea typeface="Calibri"/>
                  <a:cs typeface="Calibri"/>
                  <a:sym typeface="Calibri"/>
                </a:rPr>
                <a:t>) </a:t>
              </a:r>
              <a:endParaRPr sz="1400">
                <a:solidFill>
                  <a:schemeClr val="dk1"/>
                </a:solidFill>
                <a:latin typeface="Calibri"/>
                <a:ea typeface="Calibri"/>
                <a:cs typeface="Calibri"/>
                <a:sym typeface="Calibri"/>
              </a:endParaRPr>
            </a:p>
          </p:txBody>
        </p:sp>
        <p:sp>
          <p:nvSpPr>
            <p:cNvPr id="168" name="Google Shape;168;p4"/>
            <p:cNvSpPr/>
            <p:nvPr/>
          </p:nvSpPr>
          <p:spPr>
            <a:xfrm>
              <a:off x="6413616" y="1678098"/>
              <a:ext cx="372910" cy="372910"/>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69" name="Google Shape;169;p4"/>
          <p:cNvPicPr preferRelativeResize="0"/>
          <p:nvPr/>
        </p:nvPicPr>
        <p:blipFill rotWithShape="1">
          <a:blip r:embed="rId7">
            <a:alphaModFix/>
          </a:blip>
          <a:srcRect b="0" l="0" r="0" t="0"/>
          <a:stretch/>
        </p:blipFill>
        <p:spPr>
          <a:xfrm>
            <a:off x="6137720" y="301248"/>
            <a:ext cx="1481456" cy="1719221"/>
          </a:xfrm>
          <a:prstGeom prst="rect">
            <a:avLst/>
          </a:prstGeom>
          <a:noFill/>
          <a:ln>
            <a:noFill/>
          </a:ln>
        </p:spPr>
      </p:pic>
      <p:pic>
        <p:nvPicPr>
          <p:cNvPr id="170" name="Google Shape;170;p4"/>
          <p:cNvPicPr preferRelativeResize="0"/>
          <p:nvPr/>
        </p:nvPicPr>
        <p:blipFill rotWithShape="1">
          <a:blip r:embed="rId8">
            <a:alphaModFix/>
          </a:blip>
          <a:srcRect b="0" l="0" r="0" t="0"/>
          <a:stretch/>
        </p:blipFill>
        <p:spPr>
          <a:xfrm>
            <a:off x="9225305" y="912325"/>
            <a:ext cx="1950628" cy="1372490"/>
          </a:xfrm>
          <a:prstGeom prst="rect">
            <a:avLst/>
          </a:prstGeom>
          <a:noFill/>
          <a:ln>
            <a:noFill/>
          </a:ln>
        </p:spPr>
      </p:pic>
      <p:pic>
        <p:nvPicPr>
          <p:cNvPr id="171" name="Google Shape;171;p4"/>
          <p:cNvPicPr preferRelativeResize="0"/>
          <p:nvPr/>
        </p:nvPicPr>
        <p:blipFill rotWithShape="1">
          <a:blip r:embed="rId9">
            <a:alphaModFix/>
          </a:blip>
          <a:srcRect b="0" l="0" r="0" t="0"/>
          <a:stretch/>
        </p:blipFill>
        <p:spPr>
          <a:xfrm>
            <a:off x="3022600" y="441997"/>
            <a:ext cx="1922553" cy="1367124"/>
          </a:xfrm>
          <a:prstGeom prst="rect">
            <a:avLst/>
          </a:prstGeom>
          <a:noFill/>
          <a:ln>
            <a:noFill/>
          </a:ln>
        </p:spPr>
      </p:pic>
      <p:pic>
        <p:nvPicPr>
          <p:cNvPr id="172" name="Google Shape;172;p4"/>
          <p:cNvPicPr preferRelativeResize="0"/>
          <p:nvPr/>
        </p:nvPicPr>
        <p:blipFill rotWithShape="1">
          <a:blip r:embed="rId10">
            <a:alphaModFix/>
          </a:blip>
          <a:srcRect b="0" l="0" r="0" t="0"/>
          <a:stretch/>
        </p:blipFill>
        <p:spPr>
          <a:xfrm>
            <a:off x="7318292" y="4583614"/>
            <a:ext cx="1907013" cy="1280656"/>
          </a:xfrm>
          <a:prstGeom prst="rect">
            <a:avLst/>
          </a:prstGeom>
          <a:noFill/>
          <a:ln>
            <a:noFill/>
          </a:ln>
        </p:spPr>
      </p:pic>
      <p:pic>
        <p:nvPicPr>
          <p:cNvPr id="173" name="Google Shape;173;p4"/>
          <p:cNvPicPr preferRelativeResize="0"/>
          <p:nvPr/>
        </p:nvPicPr>
        <p:blipFill rotWithShape="1">
          <a:blip r:embed="rId11">
            <a:alphaModFix/>
          </a:blip>
          <a:srcRect b="0" l="0" r="0" t="0"/>
          <a:stretch/>
        </p:blipFill>
        <p:spPr>
          <a:xfrm>
            <a:off x="9529545" y="4575477"/>
            <a:ext cx="2176397" cy="1296930"/>
          </a:xfrm>
          <a:prstGeom prst="rect">
            <a:avLst/>
          </a:prstGeom>
          <a:noFill/>
          <a:ln>
            <a:noFill/>
          </a:ln>
        </p:spPr>
      </p:pic>
      <p:sp>
        <p:nvSpPr>
          <p:cNvPr id="174" name="Google Shape;174;p4"/>
          <p:cNvSpPr txBox="1"/>
          <p:nvPr>
            <p:ph type="title"/>
          </p:nvPr>
        </p:nvSpPr>
        <p:spPr>
          <a:xfrm>
            <a:off x="76073" y="1109638"/>
            <a:ext cx="2961771" cy="1325563"/>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178B9B"/>
              </a:buClr>
              <a:buSzPts val="2000"/>
              <a:buFont typeface="Arial"/>
              <a:buNone/>
            </a:pPr>
            <a:r>
              <a:rPr b="1" i="0" lang="en-US" sz="2000" u="none">
                <a:solidFill>
                  <a:srgbClr val="178B9B"/>
                </a:solidFill>
                <a:latin typeface="Arial"/>
                <a:ea typeface="Arial"/>
                <a:cs typeface="Arial"/>
                <a:sym typeface="Arial"/>
              </a:rPr>
              <a:t>01 Vulnerability Analysis and Adaptation Measures</a:t>
            </a:r>
            <a:endParaRPr b="1" sz="2000">
              <a:solidFill>
                <a:srgbClr val="178B9B"/>
              </a:solidFill>
              <a:latin typeface="Arial"/>
              <a:ea typeface="Arial"/>
              <a:cs typeface="Arial"/>
              <a:sym typeface="Arial"/>
            </a:endParaRPr>
          </a:p>
        </p:txBody>
      </p:sp>
      <p:pic>
        <p:nvPicPr>
          <p:cNvPr id="175" name="Google Shape;175;p4"/>
          <p:cNvPicPr preferRelativeResize="0"/>
          <p:nvPr/>
        </p:nvPicPr>
        <p:blipFill>
          <a:blip r:embed="rId12">
            <a:alphaModFix/>
          </a:blip>
          <a:stretch>
            <a:fillRect/>
          </a:stretch>
        </p:blipFill>
        <p:spPr>
          <a:xfrm>
            <a:off x="3069525" y="6132525"/>
            <a:ext cx="9118926" cy="6762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pic>
        <p:nvPicPr>
          <p:cNvPr id="181" name="Google Shape;181;p5"/>
          <p:cNvPicPr preferRelativeResize="0"/>
          <p:nvPr/>
        </p:nvPicPr>
        <p:blipFill rotWithShape="1">
          <a:blip r:embed="rId3">
            <a:alphaModFix/>
          </a:blip>
          <a:srcRect b="0" l="0" r="0" t="0"/>
          <a:stretch/>
        </p:blipFill>
        <p:spPr>
          <a:xfrm>
            <a:off x="3372433" y="6185107"/>
            <a:ext cx="8561978" cy="481121"/>
          </a:xfrm>
          <a:prstGeom prst="rect">
            <a:avLst/>
          </a:prstGeom>
          <a:noFill/>
          <a:ln>
            <a:noFill/>
          </a:ln>
        </p:spPr>
      </p:pic>
      <p:sp>
        <p:nvSpPr>
          <p:cNvPr id="182" name="Google Shape;182;p5"/>
          <p:cNvSpPr/>
          <p:nvPr/>
        </p:nvSpPr>
        <p:spPr>
          <a:xfrm>
            <a:off x="0" y="0"/>
            <a:ext cx="2870200" cy="6048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83" name="Google Shape;183;p5"/>
          <p:cNvPicPr preferRelativeResize="0"/>
          <p:nvPr/>
        </p:nvPicPr>
        <p:blipFill rotWithShape="1">
          <a:blip r:embed="rId4">
            <a:alphaModFix/>
          </a:blip>
          <a:srcRect b="0" l="0" r="0" t="0"/>
          <a:stretch/>
        </p:blipFill>
        <p:spPr>
          <a:xfrm>
            <a:off x="0" y="6083300"/>
            <a:ext cx="2870200" cy="774700"/>
          </a:xfrm>
          <a:prstGeom prst="rect">
            <a:avLst/>
          </a:prstGeom>
          <a:noFill/>
          <a:ln>
            <a:noFill/>
          </a:ln>
        </p:spPr>
      </p:pic>
      <p:pic>
        <p:nvPicPr>
          <p:cNvPr id="184" name="Google Shape;184;p5"/>
          <p:cNvPicPr preferRelativeResize="0"/>
          <p:nvPr/>
        </p:nvPicPr>
        <p:blipFill rotWithShape="1">
          <a:blip r:embed="rId5">
            <a:alphaModFix/>
          </a:blip>
          <a:srcRect b="0" l="0" r="0" t="0"/>
          <a:stretch/>
        </p:blipFill>
        <p:spPr>
          <a:xfrm>
            <a:off x="609600" y="365125"/>
            <a:ext cx="1651000" cy="330200"/>
          </a:xfrm>
          <a:prstGeom prst="rect">
            <a:avLst/>
          </a:prstGeom>
          <a:noFill/>
          <a:ln>
            <a:noFill/>
          </a:ln>
        </p:spPr>
      </p:pic>
      <p:pic>
        <p:nvPicPr>
          <p:cNvPr id="185" name="Google Shape;185;p5"/>
          <p:cNvPicPr preferRelativeResize="0"/>
          <p:nvPr/>
        </p:nvPicPr>
        <p:blipFill rotWithShape="1">
          <a:blip r:embed="rId6">
            <a:alphaModFix/>
          </a:blip>
          <a:srcRect b="1123" l="22815" r="0" t="0"/>
          <a:stretch/>
        </p:blipFill>
        <p:spPr>
          <a:xfrm>
            <a:off x="7923636" y="175542"/>
            <a:ext cx="4010776" cy="678593"/>
          </a:xfrm>
          <a:prstGeom prst="rect">
            <a:avLst/>
          </a:prstGeom>
          <a:noFill/>
          <a:ln>
            <a:noFill/>
          </a:ln>
        </p:spPr>
      </p:pic>
      <p:sp>
        <p:nvSpPr>
          <p:cNvPr id="186" name="Google Shape;186;p5"/>
          <p:cNvSpPr txBox="1"/>
          <p:nvPr/>
        </p:nvSpPr>
        <p:spPr>
          <a:xfrm>
            <a:off x="3267769" y="1306399"/>
            <a:ext cx="1739431"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600" u="none">
                <a:solidFill>
                  <a:schemeClr val="lt1"/>
                </a:solidFill>
                <a:latin typeface="Twentieth Century"/>
                <a:ea typeface="Twentieth Century"/>
                <a:cs typeface="Twentieth Century"/>
                <a:sym typeface="Twentieth Century"/>
              </a:rPr>
              <a:t>€1,757,54,28</a:t>
            </a:r>
            <a:endParaRPr b="1" sz="1600">
              <a:solidFill>
                <a:schemeClr val="lt1"/>
              </a:solidFill>
              <a:latin typeface="Twentieth Century"/>
              <a:ea typeface="Twentieth Century"/>
              <a:cs typeface="Twentieth Century"/>
              <a:sym typeface="Twentieth Century"/>
            </a:endParaRPr>
          </a:p>
        </p:txBody>
      </p:sp>
      <p:sp>
        <p:nvSpPr>
          <p:cNvPr id="187" name="Google Shape;187;p5"/>
          <p:cNvSpPr txBox="1"/>
          <p:nvPr/>
        </p:nvSpPr>
        <p:spPr>
          <a:xfrm>
            <a:off x="5077359" y="1281576"/>
            <a:ext cx="1620000"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000" u="none">
                <a:solidFill>
                  <a:schemeClr val="lt1"/>
                </a:solidFill>
                <a:latin typeface="Twentieth Century"/>
                <a:ea typeface="Twentieth Century"/>
                <a:cs typeface="Twentieth Century"/>
                <a:sym typeface="Twentieth Century"/>
              </a:rPr>
              <a:t>36</a:t>
            </a:r>
            <a:endParaRPr/>
          </a:p>
        </p:txBody>
      </p:sp>
      <p:sp>
        <p:nvSpPr>
          <p:cNvPr id="188" name="Google Shape;188;p5"/>
          <p:cNvSpPr txBox="1"/>
          <p:nvPr/>
        </p:nvSpPr>
        <p:spPr>
          <a:xfrm>
            <a:off x="6849759" y="1281576"/>
            <a:ext cx="1620000"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000" u="none">
                <a:solidFill>
                  <a:schemeClr val="lt1"/>
                </a:solidFill>
                <a:latin typeface="Twentieth Century"/>
                <a:ea typeface="Twentieth Century"/>
                <a:cs typeface="Twentieth Century"/>
                <a:sym typeface="Twentieth Century"/>
              </a:rPr>
              <a:t>12</a:t>
            </a:r>
            <a:endParaRPr b="1" sz="2000">
              <a:solidFill>
                <a:schemeClr val="lt1"/>
              </a:solidFill>
              <a:latin typeface="Twentieth Century"/>
              <a:ea typeface="Twentieth Century"/>
              <a:cs typeface="Twentieth Century"/>
              <a:sym typeface="Twentieth Century"/>
            </a:endParaRPr>
          </a:p>
        </p:txBody>
      </p:sp>
      <p:grpSp>
        <p:nvGrpSpPr>
          <p:cNvPr id="189" name="Google Shape;189;p5"/>
          <p:cNvGrpSpPr/>
          <p:nvPr/>
        </p:nvGrpSpPr>
        <p:grpSpPr>
          <a:xfrm>
            <a:off x="1444901" y="2492952"/>
            <a:ext cx="8296749" cy="2282484"/>
            <a:chOff x="0" y="0"/>
            <a:chExt cx="8296749" cy="2282484"/>
          </a:xfrm>
        </p:grpSpPr>
        <p:sp>
          <p:nvSpPr>
            <p:cNvPr id="190" name="Google Shape;190;p5"/>
            <p:cNvSpPr/>
            <p:nvPr/>
          </p:nvSpPr>
          <p:spPr>
            <a:xfrm>
              <a:off x="0" y="684745"/>
              <a:ext cx="8296749" cy="912994"/>
            </a:xfrm>
            <a:prstGeom prst="notchedRightArrow">
              <a:avLst>
                <a:gd fmla="val 50000" name="adj1"/>
                <a:gd fmla="val 50000" name="adj2"/>
              </a:avLst>
            </a:prstGeom>
            <a:solidFill>
              <a:srgbClr val="CCD3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5"/>
            <p:cNvSpPr/>
            <p:nvPr/>
          </p:nvSpPr>
          <p:spPr>
            <a:xfrm>
              <a:off x="3281" y="0"/>
              <a:ext cx="1434713" cy="91299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5"/>
            <p:cNvSpPr txBox="1"/>
            <p:nvPr/>
          </p:nvSpPr>
          <p:spPr>
            <a:xfrm>
              <a:off x="3281" y="0"/>
              <a:ext cx="1434713" cy="912994"/>
            </a:xfrm>
            <a:prstGeom prst="rect">
              <a:avLst/>
            </a:prstGeom>
            <a:noFill/>
            <a:ln>
              <a:noFill/>
            </a:ln>
          </p:spPr>
          <p:txBody>
            <a:bodyPr anchorCtr="0" anchor="b" bIns="99550" lIns="99550" spcFirstLastPara="1" rIns="99550" wrap="square" tIns="99550">
              <a:noAutofit/>
            </a:bodyPr>
            <a:lstStyle/>
            <a:p>
              <a:pPr indent="0" lvl="0" marL="0" marR="0" rtl="0" algn="ctr">
                <a:lnSpc>
                  <a:spcPct val="90000"/>
                </a:lnSpc>
                <a:spcBef>
                  <a:spcPts val="0"/>
                </a:spcBef>
                <a:spcAft>
                  <a:spcPts val="0"/>
                </a:spcAft>
                <a:buNone/>
              </a:pPr>
              <a:r>
                <a:rPr b="0" i="0" lang="en-US" sz="1400" u="none">
                  <a:solidFill>
                    <a:schemeClr val="dk1"/>
                  </a:solidFill>
                  <a:latin typeface="Calibri"/>
                  <a:ea typeface="Calibri"/>
                  <a:cs typeface="Calibri"/>
                  <a:sym typeface="Calibri"/>
                </a:rPr>
                <a:t>Climate threats in the study area</a:t>
              </a:r>
              <a:endParaRPr sz="1400">
                <a:solidFill>
                  <a:schemeClr val="dk1"/>
                </a:solidFill>
                <a:latin typeface="Calibri"/>
                <a:ea typeface="Calibri"/>
                <a:cs typeface="Calibri"/>
                <a:sym typeface="Calibri"/>
              </a:endParaRPr>
            </a:p>
          </p:txBody>
        </p:sp>
        <p:sp>
          <p:nvSpPr>
            <p:cNvPr id="193" name="Google Shape;193;p5"/>
            <p:cNvSpPr/>
            <p:nvPr/>
          </p:nvSpPr>
          <p:spPr>
            <a:xfrm>
              <a:off x="606514" y="1027118"/>
              <a:ext cx="228248" cy="228248"/>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5"/>
            <p:cNvSpPr/>
            <p:nvPr/>
          </p:nvSpPr>
          <p:spPr>
            <a:xfrm>
              <a:off x="1509730" y="1369490"/>
              <a:ext cx="1434713" cy="91299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5"/>
            <p:cNvSpPr txBox="1"/>
            <p:nvPr/>
          </p:nvSpPr>
          <p:spPr>
            <a:xfrm>
              <a:off x="1509730" y="1369490"/>
              <a:ext cx="1434713" cy="912994"/>
            </a:xfrm>
            <a:prstGeom prst="rect">
              <a:avLst/>
            </a:prstGeom>
            <a:noFill/>
            <a:ln>
              <a:noFill/>
            </a:ln>
          </p:spPr>
          <p:txBody>
            <a:bodyPr anchorCtr="0" anchor="t" bIns="99550" lIns="99550" spcFirstLastPara="1" rIns="99550" wrap="square" tIns="99550">
              <a:noAutofit/>
            </a:bodyPr>
            <a:lstStyle/>
            <a:p>
              <a:pPr indent="0" lvl="0" marL="0" marR="0" rtl="0" algn="ctr">
                <a:lnSpc>
                  <a:spcPct val="90000"/>
                </a:lnSpc>
                <a:spcBef>
                  <a:spcPts val="0"/>
                </a:spcBef>
                <a:spcAft>
                  <a:spcPts val="0"/>
                </a:spcAft>
                <a:buNone/>
              </a:pPr>
              <a:r>
                <a:rPr b="0" i="0" lang="en-US" sz="1400" u="none">
                  <a:solidFill>
                    <a:schemeClr val="dk1"/>
                  </a:solidFill>
                  <a:latin typeface="Calibri"/>
                  <a:ea typeface="Calibri"/>
                  <a:cs typeface="Calibri"/>
                  <a:sym typeface="Calibri"/>
                </a:rPr>
                <a:t>Literature review and advice from experts</a:t>
              </a:r>
              <a:endParaRPr sz="1400">
                <a:solidFill>
                  <a:schemeClr val="dk1"/>
                </a:solidFill>
                <a:latin typeface="Calibri"/>
                <a:ea typeface="Calibri"/>
                <a:cs typeface="Calibri"/>
                <a:sym typeface="Calibri"/>
              </a:endParaRPr>
            </a:p>
          </p:txBody>
        </p:sp>
        <p:sp>
          <p:nvSpPr>
            <p:cNvPr id="196" name="Google Shape;196;p5"/>
            <p:cNvSpPr/>
            <p:nvPr/>
          </p:nvSpPr>
          <p:spPr>
            <a:xfrm>
              <a:off x="2112963" y="1027118"/>
              <a:ext cx="228248" cy="228248"/>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5"/>
            <p:cNvSpPr/>
            <p:nvPr/>
          </p:nvSpPr>
          <p:spPr>
            <a:xfrm>
              <a:off x="3016180" y="0"/>
              <a:ext cx="1434713" cy="91299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5"/>
            <p:cNvSpPr txBox="1"/>
            <p:nvPr/>
          </p:nvSpPr>
          <p:spPr>
            <a:xfrm>
              <a:off x="3016180" y="0"/>
              <a:ext cx="1434713" cy="912994"/>
            </a:xfrm>
            <a:prstGeom prst="rect">
              <a:avLst/>
            </a:prstGeom>
            <a:noFill/>
            <a:ln>
              <a:noFill/>
            </a:ln>
          </p:spPr>
          <p:txBody>
            <a:bodyPr anchorCtr="0" anchor="b" bIns="99550" lIns="99550" spcFirstLastPara="1" rIns="99550" wrap="square" tIns="99550">
              <a:noAutofit/>
            </a:bodyPr>
            <a:lstStyle/>
            <a:p>
              <a:pPr indent="0" lvl="0" marL="0" marR="0" rtl="0" algn="ctr">
                <a:lnSpc>
                  <a:spcPct val="90000"/>
                </a:lnSpc>
                <a:spcBef>
                  <a:spcPts val="0"/>
                </a:spcBef>
                <a:spcAft>
                  <a:spcPts val="0"/>
                </a:spcAft>
                <a:buNone/>
              </a:pPr>
              <a:r>
                <a:rPr b="0" i="0" lang="en-US" sz="1400" u="none">
                  <a:solidFill>
                    <a:schemeClr val="dk1"/>
                  </a:solidFill>
                  <a:latin typeface="Calibri"/>
                  <a:ea typeface="Calibri"/>
                  <a:cs typeface="Calibri"/>
                  <a:sym typeface="Calibri"/>
                </a:rPr>
                <a:t>Visit to infrastructure</a:t>
              </a:r>
              <a:endParaRPr sz="1400">
                <a:solidFill>
                  <a:schemeClr val="dk1"/>
                </a:solidFill>
                <a:latin typeface="Calibri"/>
                <a:ea typeface="Calibri"/>
                <a:cs typeface="Calibri"/>
                <a:sym typeface="Calibri"/>
              </a:endParaRPr>
            </a:p>
          </p:txBody>
        </p:sp>
        <p:sp>
          <p:nvSpPr>
            <p:cNvPr id="199" name="Google Shape;199;p5"/>
            <p:cNvSpPr/>
            <p:nvPr/>
          </p:nvSpPr>
          <p:spPr>
            <a:xfrm>
              <a:off x="3619412" y="1027118"/>
              <a:ext cx="228248" cy="228248"/>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5"/>
            <p:cNvSpPr/>
            <p:nvPr/>
          </p:nvSpPr>
          <p:spPr>
            <a:xfrm>
              <a:off x="4522629" y="1369490"/>
              <a:ext cx="1434713" cy="91299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5"/>
            <p:cNvSpPr txBox="1"/>
            <p:nvPr/>
          </p:nvSpPr>
          <p:spPr>
            <a:xfrm>
              <a:off x="4522629" y="1369490"/>
              <a:ext cx="1434713" cy="912994"/>
            </a:xfrm>
            <a:prstGeom prst="rect">
              <a:avLst/>
            </a:prstGeom>
            <a:noFill/>
            <a:ln>
              <a:noFill/>
            </a:ln>
          </p:spPr>
          <p:txBody>
            <a:bodyPr anchorCtr="0" anchor="t" bIns="99550" lIns="99550" spcFirstLastPara="1" rIns="99550" wrap="square" tIns="99550">
              <a:noAutofit/>
            </a:bodyPr>
            <a:lstStyle/>
            <a:p>
              <a:pPr indent="0" lvl="0" marL="0" marR="0" rtl="0" algn="ctr">
                <a:lnSpc>
                  <a:spcPct val="90000"/>
                </a:lnSpc>
                <a:spcBef>
                  <a:spcPts val="0"/>
                </a:spcBef>
                <a:spcAft>
                  <a:spcPts val="0"/>
                </a:spcAft>
                <a:buNone/>
              </a:pPr>
              <a:r>
                <a:rPr b="0" i="0" lang="en-US" sz="1400" u="none">
                  <a:solidFill>
                    <a:schemeClr val="dk1"/>
                  </a:solidFill>
                  <a:latin typeface="Calibri"/>
                  <a:ea typeface="Calibri"/>
                  <a:cs typeface="Calibri"/>
                  <a:sym typeface="Calibri"/>
                </a:rPr>
                <a:t>Synergy from MITIMAC project Carbon footprint calculation.</a:t>
              </a:r>
              <a:endParaRPr sz="1400">
                <a:solidFill>
                  <a:schemeClr val="dk1"/>
                </a:solidFill>
                <a:latin typeface="Calibri"/>
                <a:ea typeface="Calibri"/>
                <a:cs typeface="Calibri"/>
                <a:sym typeface="Calibri"/>
              </a:endParaRPr>
            </a:p>
          </p:txBody>
        </p:sp>
        <p:sp>
          <p:nvSpPr>
            <p:cNvPr id="202" name="Google Shape;202;p5"/>
            <p:cNvSpPr/>
            <p:nvPr/>
          </p:nvSpPr>
          <p:spPr>
            <a:xfrm>
              <a:off x="5125862" y="1027118"/>
              <a:ext cx="228248" cy="228248"/>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5"/>
            <p:cNvSpPr/>
            <p:nvPr/>
          </p:nvSpPr>
          <p:spPr>
            <a:xfrm>
              <a:off x="6029078" y="0"/>
              <a:ext cx="1434713" cy="91299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5"/>
            <p:cNvSpPr txBox="1"/>
            <p:nvPr/>
          </p:nvSpPr>
          <p:spPr>
            <a:xfrm>
              <a:off x="6029078" y="0"/>
              <a:ext cx="1434713" cy="912994"/>
            </a:xfrm>
            <a:prstGeom prst="rect">
              <a:avLst/>
            </a:prstGeom>
            <a:noFill/>
            <a:ln>
              <a:noFill/>
            </a:ln>
          </p:spPr>
          <p:txBody>
            <a:bodyPr anchorCtr="0" anchor="b" bIns="99550" lIns="99550" spcFirstLastPara="1" rIns="99550" wrap="square" tIns="99550">
              <a:noAutofit/>
            </a:bodyPr>
            <a:lstStyle/>
            <a:p>
              <a:pPr indent="0" lvl="0" marL="0" marR="0" rtl="0" algn="ctr">
                <a:lnSpc>
                  <a:spcPct val="90000"/>
                </a:lnSpc>
                <a:spcBef>
                  <a:spcPts val="0"/>
                </a:spcBef>
                <a:spcAft>
                  <a:spcPts val="0"/>
                </a:spcAft>
                <a:buNone/>
              </a:pPr>
              <a:r>
                <a:rPr b="0" i="0" lang="en-US" sz="1400" u="none">
                  <a:solidFill>
                    <a:schemeClr val="dk1"/>
                  </a:solidFill>
                  <a:latin typeface="Calibri"/>
                  <a:ea typeface="Calibri"/>
                  <a:cs typeface="Calibri"/>
                  <a:sym typeface="Calibri"/>
                </a:rPr>
                <a:t>ITC technical meeting</a:t>
              </a:r>
              <a:endParaRPr sz="1400">
                <a:solidFill>
                  <a:schemeClr val="dk1"/>
                </a:solidFill>
                <a:latin typeface="Calibri"/>
                <a:ea typeface="Calibri"/>
                <a:cs typeface="Calibri"/>
                <a:sym typeface="Calibri"/>
              </a:endParaRPr>
            </a:p>
          </p:txBody>
        </p:sp>
        <p:sp>
          <p:nvSpPr>
            <p:cNvPr id="205" name="Google Shape;205;p5"/>
            <p:cNvSpPr/>
            <p:nvPr/>
          </p:nvSpPr>
          <p:spPr>
            <a:xfrm>
              <a:off x="6632311" y="1027118"/>
              <a:ext cx="228248" cy="228248"/>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6" name="Google Shape;206;p5"/>
          <p:cNvSpPr/>
          <p:nvPr/>
        </p:nvSpPr>
        <p:spPr>
          <a:xfrm>
            <a:off x="9892412" y="1673941"/>
            <a:ext cx="2035892" cy="1169551"/>
          </a:xfrm>
          <a:prstGeom prst="rect">
            <a:avLst/>
          </a:prstGeom>
          <a:gradFill>
            <a:gsLst>
              <a:gs pos="0">
                <a:srgbClr val="FFDC9B"/>
              </a:gs>
              <a:gs pos="50000">
                <a:srgbClr val="FFD68D"/>
              </a:gs>
              <a:gs pos="100000">
                <a:srgbClr val="FFD478"/>
              </a:gs>
            </a:gsLst>
            <a:lin ang="5400000" scaled="0"/>
          </a:gradFill>
          <a:ln cap="flat" cmpd="sng" w="9525">
            <a:solidFill>
              <a:schemeClr val="accent4"/>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sng">
                <a:solidFill>
                  <a:schemeClr val="dk1"/>
                </a:solidFill>
                <a:latin typeface="Calibri"/>
                <a:ea typeface="Calibri"/>
                <a:cs typeface="Calibri"/>
                <a:sym typeface="Calibri"/>
              </a:rPr>
              <a:t>Document of Analysis of Climate Variables and their Potential Impact on the Industrial Water Cycle.</a:t>
            </a:r>
            <a:endParaRPr/>
          </a:p>
        </p:txBody>
      </p:sp>
      <p:pic>
        <p:nvPicPr>
          <p:cNvPr id="207" name="Google Shape;207;p5"/>
          <p:cNvPicPr preferRelativeResize="0"/>
          <p:nvPr/>
        </p:nvPicPr>
        <p:blipFill rotWithShape="1">
          <a:blip r:embed="rId7">
            <a:alphaModFix/>
          </a:blip>
          <a:srcRect b="0" l="0" r="0" t="0"/>
          <a:stretch/>
        </p:blipFill>
        <p:spPr>
          <a:xfrm>
            <a:off x="6065253" y="854135"/>
            <a:ext cx="2536458" cy="1816236"/>
          </a:xfrm>
          <a:prstGeom prst="rect">
            <a:avLst/>
          </a:prstGeom>
          <a:noFill/>
          <a:ln>
            <a:noFill/>
          </a:ln>
        </p:spPr>
      </p:pic>
      <p:sp>
        <p:nvSpPr>
          <p:cNvPr id="208" name="Google Shape;208;p5"/>
          <p:cNvSpPr/>
          <p:nvPr/>
        </p:nvSpPr>
        <p:spPr>
          <a:xfrm>
            <a:off x="9898519" y="3160850"/>
            <a:ext cx="2035892" cy="523220"/>
          </a:xfrm>
          <a:prstGeom prst="rect">
            <a:avLst/>
          </a:prstGeom>
          <a:gradFill>
            <a:gsLst>
              <a:gs pos="0">
                <a:srgbClr val="FFDC9B"/>
              </a:gs>
              <a:gs pos="50000">
                <a:srgbClr val="FFD68D"/>
              </a:gs>
              <a:gs pos="100000">
                <a:srgbClr val="FFD478"/>
              </a:gs>
            </a:gsLst>
            <a:lin ang="5400000" scaled="0"/>
          </a:gradFill>
          <a:ln cap="flat" cmpd="sng" w="9525">
            <a:solidFill>
              <a:schemeClr val="accent4"/>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sng">
                <a:solidFill>
                  <a:schemeClr val="dk1"/>
                </a:solidFill>
                <a:latin typeface="Calibri"/>
                <a:ea typeface="Calibri"/>
                <a:cs typeface="Calibri"/>
                <a:sym typeface="Calibri"/>
              </a:rPr>
              <a:t>Risk indicator database </a:t>
            </a:r>
            <a:endParaRPr sz="1400">
              <a:solidFill>
                <a:schemeClr val="dk1"/>
              </a:solidFill>
              <a:latin typeface="Calibri"/>
              <a:ea typeface="Calibri"/>
              <a:cs typeface="Calibri"/>
              <a:sym typeface="Calibri"/>
            </a:endParaRPr>
          </a:p>
        </p:txBody>
      </p:sp>
      <p:sp>
        <p:nvSpPr>
          <p:cNvPr id="209" name="Google Shape;209;p5"/>
          <p:cNvSpPr txBox="1"/>
          <p:nvPr/>
        </p:nvSpPr>
        <p:spPr>
          <a:xfrm>
            <a:off x="292144" y="1067870"/>
            <a:ext cx="2440408" cy="132556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78B9B"/>
              </a:buClr>
              <a:buSzPts val="2000"/>
              <a:buFont typeface="Arial"/>
              <a:buNone/>
            </a:pPr>
            <a:r>
              <a:rPr b="1" i="0" lang="en-US" sz="2000" u="none">
                <a:solidFill>
                  <a:srgbClr val="178B9B"/>
                </a:solidFill>
                <a:latin typeface="Arial"/>
                <a:ea typeface="Arial"/>
                <a:cs typeface="Arial"/>
                <a:sym typeface="Arial"/>
              </a:rPr>
              <a:t>01</a:t>
            </a:r>
            <a:r>
              <a:rPr b="1" i="0" lang="en-US" sz="2000" u="none">
                <a:solidFill>
                  <a:srgbClr val="178B9B"/>
                </a:solidFill>
                <a:latin typeface="Arial"/>
                <a:ea typeface="Arial"/>
                <a:cs typeface="Arial"/>
                <a:sym typeface="Arial"/>
              </a:rPr>
              <a:t> </a:t>
            </a:r>
            <a:r>
              <a:rPr b="1" i="0" lang="en-US" sz="2000" u="none">
                <a:solidFill>
                  <a:srgbClr val="178B9B"/>
                </a:solidFill>
                <a:latin typeface="Arial"/>
                <a:ea typeface="Arial"/>
                <a:cs typeface="Arial"/>
                <a:sym typeface="Arial"/>
              </a:rPr>
              <a:t>Vulnerability Analysis and Adaptation Measures</a:t>
            </a:r>
            <a:endParaRPr b="1" sz="2000">
              <a:solidFill>
                <a:srgbClr val="178B9B"/>
              </a:solidFill>
              <a:latin typeface="Arial"/>
              <a:ea typeface="Arial"/>
              <a:cs typeface="Arial"/>
              <a:sym typeface="Arial"/>
            </a:endParaRPr>
          </a:p>
        </p:txBody>
      </p:sp>
      <p:sp>
        <p:nvSpPr>
          <p:cNvPr id="210" name="Google Shape;210;p5"/>
          <p:cNvSpPr/>
          <p:nvPr/>
        </p:nvSpPr>
        <p:spPr>
          <a:xfrm>
            <a:off x="9929024" y="3996694"/>
            <a:ext cx="2035892" cy="1600438"/>
          </a:xfrm>
          <a:prstGeom prst="rect">
            <a:avLst/>
          </a:prstGeom>
          <a:gradFill>
            <a:gsLst>
              <a:gs pos="0">
                <a:srgbClr val="FFDC9B"/>
              </a:gs>
              <a:gs pos="50000">
                <a:srgbClr val="FFD68D"/>
              </a:gs>
              <a:gs pos="100000">
                <a:srgbClr val="FFD478"/>
              </a:gs>
            </a:gsLst>
            <a:lin ang="5400000" scaled="0"/>
          </a:gradFill>
          <a:ln cap="flat" cmpd="sng" w="9525">
            <a:solidFill>
              <a:schemeClr val="accent4"/>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sng">
                <a:solidFill>
                  <a:schemeClr val="dk1"/>
                </a:solidFill>
                <a:latin typeface="Calibri"/>
                <a:ea typeface="Calibri"/>
                <a:cs typeface="Calibri"/>
                <a:sym typeface="Calibri"/>
              </a:rPr>
              <a:t>Document with the methodology and outcome of the Carbon Footprint Calculation of the Wastewater </a:t>
            </a:r>
            <a:endParaRPr b="0" i="0" sz="1400" u="sng">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400" u="sng">
                <a:solidFill>
                  <a:schemeClr val="dk1"/>
                </a:solidFill>
                <a:latin typeface="Calibri"/>
                <a:ea typeface="Calibri"/>
                <a:cs typeface="Calibri"/>
                <a:sym typeface="Calibri"/>
              </a:rPr>
              <a:t>Treatment Station (WWTP) Guía-Gáldar</a:t>
            </a:r>
            <a:endParaRPr sz="1400">
              <a:solidFill>
                <a:schemeClr val="dk1"/>
              </a:solidFill>
              <a:latin typeface="Calibri"/>
              <a:ea typeface="Calibri"/>
              <a:cs typeface="Calibri"/>
              <a:sym typeface="Calibri"/>
            </a:endParaRPr>
          </a:p>
        </p:txBody>
      </p:sp>
      <p:pic>
        <p:nvPicPr>
          <p:cNvPr id="211" name="Google Shape;211;p5"/>
          <p:cNvPicPr preferRelativeResize="0"/>
          <p:nvPr/>
        </p:nvPicPr>
        <p:blipFill rotWithShape="1">
          <a:blip r:embed="rId8">
            <a:alphaModFix/>
          </a:blip>
          <a:srcRect b="0" l="0" r="0" t="0"/>
          <a:stretch/>
        </p:blipFill>
        <p:spPr>
          <a:xfrm>
            <a:off x="5397908" y="4962261"/>
            <a:ext cx="3451123" cy="677279"/>
          </a:xfrm>
          <a:prstGeom prst="rect">
            <a:avLst/>
          </a:prstGeom>
          <a:noFill/>
          <a:ln>
            <a:noFill/>
          </a:ln>
        </p:spPr>
      </p:pic>
      <p:pic>
        <p:nvPicPr>
          <p:cNvPr id="212" name="Google Shape;212;p5"/>
          <p:cNvPicPr preferRelativeResize="0"/>
          <p:nvPr/>
        </p:nvPicPr>
        <p:blipFill rotWithShape="1">
          <a:blip r:embed="rId9">
            <a:alphaModFix/>
          </a:blip>
          <a:srcRect b="0" l="0" r="0" t="0"/>
          <a:stretch/>
        </p:blipFill>
        <p:spPr>
          <a:xfrm>
            <a:off x="3305781" y="854135"/>
            <a:ext cx="2713503" cy="1816236"/>
          </a:xfrm>
          <a:prstGeom prst="rect">
            <a:avLst/>
          </a:prstGeom>
          <a:noFill/>
          <a:ln>
            <a:noFill/>
          </a:ln>
        </p:spPr>
      </p:pic>
      <p:pic>
        <p:nvPicPr>
          <p:cNvPr id="213" name="Google Shape;213;p5"/>
          <p:cNvPicPr preferRelativeResize="0"/>
          <p:nvPr/>
        </p:nvPicPr>
        <p:blipFill>
          <a:blip r:embed="rId10">
            <a:alphaModFix/>
          </a:blip>
          <a:stretch>
            <a:fillRect/>
          </a:stretch>
        </p:blipFill>
        <p:spPr>
          <a:xfrm>
            <a:off x="3069525" y="6132525"/>
            <a:ext cx="9118926" cy="6762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pic>
        <p:nvPicPr>
          <p:cNvPr id="219" name="Google Shape;219;p6"/>
          <p:cNvPicPr preferRelativeResize="0"/>
          <p:nvPr/>
        </p:nvPicPr>
        <p:blipFill rotWithShape="1">
          <a:blip r:embed="rId3">
            <a:alphaModFix/>
          </a:blip>
          <a:srcRect b="0" l="0" r="0" t="0"/>
          <a:stretch/>
        </p:blipFill>
        <p:spPr>
          <a:xfrm>
            <a:off x="3372433" y="6185107"/>
            <a:ext cx="8561978" cy="481121"/>
          </a:xfrm>
          <a:prstGeom prst="rect">
            <a:avLst/>
          </a:prstGeom>
          <a:noFill/>
          <a:ln>
            <a:noFill/>
          </a:ln>
        </p:spPr>
      </p:pic>
      <p:sp>
        <p:nvSpPr>
          <p:cNvPr id="220" name="Google Shape;220;p6"/>
          <p:cNvSpPr/>
          <p:nvPr/>
        </p:nvSpPr>
        <p:spPr>
          <a:xfrm>
            <a:off x="0" y="0"/>
            <a:ext cx="2870200" cy="6048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21" name="Google Shape;221;p6"/>
          <p:cNvPicPr preferRelativeResize="0"/>
          <p:nvPr/>
        </p:nvPicPr>
        <p:blipFill rotWithShape="1">
          <a:blip r:embed="rId4">
            <a:alphaModFix/>
          </a:blip>
          <a:srcRect b="0" l="0" r="0" t="0"/>
          <a:stretch/>
        </p:blipFill>
        <p:spPr>
          <a:xfrm>
            <a:off x="0" y="6083300"/>
            <a:ext cx="2870200" cy="774700"/>
          </a:xfrm>
          <a:prstGeom prst="rect">
            <a:avLst/>
          </a:prstGeom>
          <a:noFill/>
          <a:ln>
            <a:noFill/>
          </a:ln>
        </p:spPr>
      </p:pic>
      <p:pic>
        <p:nvPicPr>
          <p:cNvPr id="222" name="Google Shape;222;p6"/>
          <p:cNvPicPr preferRelativeResize="0"/>
          <p:nvPr/>
        </p:nvPicPr>
        <p:blipFill rotWithShape="1">
          <a:blip r:embed="rId5">
            <a:alphaModFix/>
          </a:blip>
          <a:srcRect b="0" l="0" r="0" t="0"/>
          <a:stretch/>
        </p:blipFill>
        <p:spPr>
          <a:xfrm>
            <a:off x="609600" y="365125"/>
            <a:ext cx="1651000" cy="330200"/>
          </a:xfrm>
          <a:prstGeom prst="rect">
            <a:avLst/>
          </a:prstGeom>
          <a:noFill/>
          <a:ln>
            <a:noFill/>
          </a:ln>
        </p:spPr>
      </p:pic>
      <p:pic>
        <p:nvPicPr>
          <p:cNvPr id="223" name="Google Shape;223;p6"/>
          <p:cNvPicPr preferRelativeResize="0"/>
          <p:nvPr/>
        </p:nvPicPr>
        <p:blipFill rotWithShape="1">
          <a:blip r:embed="rId6">
            <a:alphaModFix/>
          </a:blip>
          <a:srcRect b="1123" l="22815" r="0" t="0"/>
          <a:stretch/>
        </p:blipFill>
        <p:spPr>
          <a:xfrm>
            <a:off x="7923636" y="175542"/>
            <a:ext cx="4010776" cy="678593"/>
          </a:xfrm>
          <a:prstGeom prst="rect">
            <a:avLst/>
          </a:prstGeom>
          <a:noFill/>
          <a:ln>
            <a:noFill/>
          </a:ln>
        </p:spPr>
      </p:pic>
      <p:sp>
        <p:nvSpPr>
          <p:cNvPr id="224" name="Google Shape;224;p6"/>
          <p:cNvSpPr txBox="1"/>
          <p:nvPr/>
        </p:nvSpPr>
        <p:spPr>
          <a:xfrm>
            <a:off x="3267769" y="1306399"/>
            <a:ext cx="1739431"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600" u="none">
                <a:solidFill>
                  <a:schemeClr val="lt1"/>
                </a:solidFill>
                <a:latin typeface="Twentieth Century"/>
                <a:ea typeface="Twentieth Century"/>
                <a:cs typeface="Twentieth Century"/>
                <a:sym typeface="Twentieth Century"/>
              </a:rPr>
              <a:t>€1,757,54,28</a:t>
            </a:r>
            <a:endParaRPr b="1" sz="1600">
              <a:solidFill>
                <a:schemeClr val="lt1"/>
              </a:solidFill>
              <a:latin typeface="Twentieth Century"/>
              <a:ea typeface="Twentieth Century"/>
              <a:cs typeface="Twentieth Century"/>
              <a:sym typeface="Twentieth Century"/>
            </a:endParaRPr>
          </a:p>
        </p:txBody>
      </p:sp>
      <p:sp>
        <p:nvSpPr>
          <p:cNvPr id="225" name="Google Shape;225;p6"/>
          <p:cNvSpPr txBox="1"/>
          <p:nvPr/>
        </p:nvSpPr>
        <p:spPr>
          <a:xfrm>
            <a:off x="5077359" y="1281576"/>
            <a:ext cx="1620000"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000" u="none">
                <a:solidFill>
                  <a:schemeClr val="lt1"/>
                </a:solidFill>
                <a:latin typeface="Twentieth Century"/>
                <a:ea typeface="Twentieth Century"/>
                <a:cs typeface="Twentieth Century"/>
                <a:sym typeface="Twentieth Century"/>
              </a:rPr>
              <a:t>36</a:t>
            </a:r>
            <a:endParaRPr/>
          </a:p>
        </p:txBody>
      </p:sp>
      <p:sp>
        <p:nvSpPr>
          <p:cNvPr id="226" name="Google Shape;226;p6"/>
          <p:cNvSpPr txBox="1"/>
          <p:nvPr/>
        </p:nvSpPr>
        <p:spPr>
          <a:xfrm>
            <a:off x="6849759" y="1281576"/>
            <a:ext cx="1620000"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000" u="none">
                <a:solidFill>
                  <a:schemeClr val="lt1"/>
                </a:solidFill>
                <a:latin typeface="Twentieth Century"/>
                <a:ea typeface="Twentieth Century"/>
                <a:cs typeface="Twentieth Century"/>
                <a:sym typeface="Twentieth Century"/>
              </a:rPr>
              <a:t>12</a:t>
            </a:r>
            <a:endParaRPr b="1" sz="2000">
              <a:solidFill>
                <a:schemeClr val="lt1"/>
              </a:solidFill>
              <a:latin typeface="Twentieth Century"/>
              <a:ea typeface="Twentieth Century"/>
              <a:cs typeface="Twentieth Century"/>
              <a:sym typeface="Twentieth Century"/>
            </a:endParaRPr>
          </a:p>
        </p:txBody>
      </p:sp>
      <p:grpSp>
        <p:nvGrpSpPr>
          <p:cNvPr id="227" name="Google Shape;227;p6"/>
          <p:cNvGrpSpPr/>
          <p:nvPr/>
        </p:nvGrpSpPr>
        <p:grpSpPr>
          <a:xfrm>
            <a:off x="1595663" y="2492952"/>
            <a:ext cx="8296749" cy="2282484"/>
            <a:chOff x="0" y="0"/>
            <a:chExt cx="8296749" cy="2282484"/>
          </a:xfrm>
        </p:grpSpPr>
        <p:sp>
          <p:nvSpPr>
            <p:cNvPr id="228" name="Google Shape;228;p6"/>
            <p:cNvSpPr/>
            <p:nvPr/>
          </p:nvSpPr>
          <p:spPr>
            <a:xfrm>
              <a:off x="0" y="684745"/>
              <a:ext cx="8296749" cy="912994"/>
            </a:xfrm>
            <a:prstGeom prst="notchedRightArrow">
              <a:avLst>
                <a:gd fmla="val 50000" name="adj1"/>
                <a:gd fmla="val 50000" name="adj2"/>
              </a:avLst>
            </a:prstGeom>
            <a:solidFill>
              <a:srgbClr val="CCD3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6"/>
            <p:cNvSpPr/>
            <p:nvPr/>
          </p:nvSpPr>
          <p:spPr>
            <a:xfrm>
              <a:off x="3281" y="0"/>
              <a:ext cx="1434713" cy="91299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6"/>
            <p:cNvSpPr txBox="1"/>
            <p:nvPr/>
          </p:nvSpPr>
          <p:spPr>
            <a:xfrm>
              <a:off x="3281" y="0"/>
              <a:ext cx="1434713" cy="912994"/>
            </a:xfrm>
            <a:prstGeom prst="rect">
              <a:avLst/>
            </a:prstGeom>
            <a:noFill/>
            <a:ln>
              <a:noFill/>
            </a:ln>
          </p:spPr>
          <p:txBody>
            <a:bodyPr anchorCtr="0" anchor="b" bIns="99550" lIns="99550" spcFirstLastPara="1" rIns="99550" wrap="square" tIns="99550">
              <a:noAutofit/>
            </a:bodyPr>
            <a:lstStyle/>
            <a:p>
              <a:pPr indent="0" lvl="0" marL="0" marR="0" rtl="0" algn="ctr">
                <a:lnSpc>
                  <a:spcPct val="90000"/>
                </a:lnSpc>
                <a:spcBef>
                  <a:spcPts val="0"/>
                </a:spcBef>
                <a:spcAft>
                  <a:spcPts val="0"/>
                </a:spcAft>
                <a:buNone/>
              </a:pPr>
              <a:r>
                <a:rPr b="0" i="0" lang="en-US" sz="1400" u="none">
                  <a:solidFill>
                    <a:schemeClr val="dk1"/>
                  </a:solidFill>
                  <a:latin typeface="Calibri"/>
                  <a:ea typeface="Calibri"/>
                  <a:cs typeface="Calibri"/>
                  <a:sym typeface="Calibri"/>
                </a:rPr>
                <a:t>Request for collaboration with RESCOAST project</a:t>
              </a:r>
              <a:endParaRPr sz="1400">
                <a:solidFill>
                  <a:schemeClr val="dk1"/>
                </a:solidFill>
                <a:latin typeface="Calibri"/>
                <a:ea typeface="Calibri"/>
                <a:cs typeface="Calibri"/>
                <a:sym typeface="Calibri"/>
              </a:endParaRPr>
            </a:p>
          </p:txBody>
        </p:sp>
        <p:sp>
          <p:nvSpPr>
            <p:cNvPr id="231" name="Google Shape;231;p6"/>
            <p:cNvSpPr/>
            <p:nvPr/>
          </p:nvSpPr>
          <p:spPr>
            <a:xfrm>
              <a:off x="606514" y="1027118"/>
              <a:ext cx="228248" cy="228248"/>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6"/>
            <p:cNvSpPr/>
            <p:nvPr/>
          </p:nvSpPr>
          <p:spPr>
            <a:xfrm>
              <a:off x="1509730" y="1369490"/>
              <a:ext cx="1434713" cy="91299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6"/>
            <p:cNvSpPr txBox="1"/>
            <p:nvPr/>
          </p:nvSpPr>
          <p:spPr>
            <a:xfrm>
              <a:off x="1509730" y="1369490"/>
              <a:ext cx="1434713" cy="912994"/>
            </a:xfrm>
            <a:prstGeom prst="rect">
              <a:avLst/>
            </a:prstGeom>
            <a:noFill/>
            <a:ln>
              <a:noFill/>
            </a:ln>
          </p:spPr>
          <p:txBody>
            <a:bodyPr anchorCtr="0" anchor="t" bIns="99550" lIns="99550" spcFirstLastPara="1" rIns="99550" wrap="square" tIns="99550">
              <a:noAutofit/>
            </a:bodyPr>
            <a:lstStyle/>
            <a:p>
              <a:pPr indent="0" lvl="0" marL="0" marR="0" rtl="0" algn="ctr">
                <a:lnSpc>
                  <a:spcPct val="90000"/>
                </a:lnSpc>
                <a:spcBef>
                  <a:spcPts val="0"/>
                </a:spcBef>
                <a:spcAft>
                  <a:spcPts val="0"/>
                </a:spcAft>
                <a:buNone/>
              </a:pPr>
              <a:r>
                <a:rPr b="0" i="0" lang="en-US" sz="1400" u="none">
                  <a:solidFill>
                    <a:schemeClr val="dk1"/>
                  </a:solidFill>
                  <a:latin typeface="Calibri"/>
                  <a:ea typeface="Calibri"/>
                  <a:cs typeface="Calibri"/>
                  <a:sym typeface="Calibri"/>
                </a:rPr>
                <a:t>MACCLIMA consultation</a:t>
              </a:r>
              <a:endParaRPr sz="1400">
                <a:solidFill>
                  <a:schemeClr val="dk1"/>
                </a:solidFill>
                <a:latin typeface="Calibri"/>
                <a:ea typeface="Calibri"/>
                <a:cs typeface="Calibri"/>
                <a:sym typeface="Calibri"/>
              </a:endParaRPr>
            </a:p>
          </p:txBody>
        </p:sp>
        <p:sp>
          <p:nvSpPr>
            <p:cNvPr id="234" name="Google Shape;234;p6"/>
            <p:cNvSpPr/>
            <p:nvPr/>
          </p:nvSpPr>
          <p:spPr>
            <a:xfrm>
              <a:off x="2112963" y="1027118"/>
              <a:ext cx="228248" cy="228248"/>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6"/>
            <p:cNvSpPr/>
            <p:nvPr/>
          </p:nvSpPr>
          <p:spPr>
            <a:xfrm>
              <a:off x="3016180" y="0"/>
              <a:ext cx="1434713" cy="91299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6"/>
            <p:cNvSpPr txBox="1"/>
            <p:nvPr/>
          </p:nvSpPr>
          <p:spPr>
            <a:xfrm>
              <a:off x="3016180" y="0"/>
              <a:ext cx="1434713" cy="912994"/>
            </a:xfrm>
            <a:prstGeom prst="rect">
              <a:avLst/>
            </a:prstGeom>
            <a:noFill/>
            <a:ln>
              <a:noFill/>
            </a:ln>
          </p:spPr>
          <p:txBody>
            <a:bodyPr anchorCtr="0" anchor="b" bIns="99550" lIns="99550" spcFirstLastPara="1" rIns="99550" wrap="square" tIns="99550">
              <a:noAutofit/>
            </a:bodyPr>
            <a:lstStyle/>
            <a:p>
              <a:pPr indent="0" lvl="0" marL="0" marR="0" rtl="0" algn="ctr">
                <a:lnSpc>
                  <a:spcPct val="90000"/>
                </a:lnSpc>
                <a:spcBef>
                  <a:spcPts val="0"/>
                </a:spcBef>
                <a:spcAft>
                  <a:spcPts val="0"/>
                </a:spcAft>
                <a:buNone/>
              </a:pPr>
              <a:r>
                <a:rPr b="0" i="0" lang="en-US" sz="1400" u="none">
                  <a:solidFill>
                    <a:schemeClr val="dk1"/>
                  </a:solidFill>
                  <a:latin typeface="Calibri"/>
                  <a:ea typeface="Calibri"/>
                  <a:cs typeface="Calibri"/>
                  <a:sym typeface="Calibri"/>
                </a:rPr>
                <a:t>Technical meeting, demarcation of the study area</a:t>
              </a:r>
              <a:r>
                <a:rPr b="0" i="0" lang="en-US" sz="1300" u="none">
                  <a:solidFill>
                    <a:schemeClr val="dk1"/>
                  </a:solidFill>
                  <a:latin typeface="Calibri"/>
                  <a:ea typeface="Calibri"/>
                  <a:cs typeface="Calibri"/>
                  <a:sym typeface="Calibri"/>
                </a:rPr>
                <a:t>.</a:t>
              </a:r>
              <a:endParaRPr sz="1300">
                <a:solidFill>
                  <a:schemeClr val="dk1"/>
                </a:solidFill>
                <a:latin typeface="Calibri"/>
                <a:ea typeface="Calibri"/>
                <a:cs typeface="Calibri"/>
                <a:sym typeface="Calibri"/>
              </a:endParaRPr>
            </a:p>
          </p:txBody>
        </p:sp>
        <p:sp>
          <p:nvSpPr>
            <p:cNvPr id="237" name="Google Shape;237;p6"/>
            <p:cNvSpPr/>
            <p:nvPr/>
          </p:nvSpPr>
          <p:spPr>
            <a:xfrm>
              <a:off x="3619412" y="1027118"/>
              <a:ext cx="228248" cy="228248"/>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6"/>
            <p:cNvSpPr/>
            <p:nvPr/>
          </p:nvSpPr>
          <p:spPr>
            <a:xfrm>
              <a:off x="4522629" y="1369490"/>
              <a:ext cx="1434713" cy="91299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6"/>
            <p:cNvSpPr txBox="1"/>
            <p:nvPr/>
          </p:nvSpPr>
          <p:spPr>
            <a:xfrm>
              <a:off x="4522629" y="1369490"/>
              <a:ext cx="1434713" cy="912994"/>
            </a:xfrm>
            <a:prstGeom prst="rect">
              <a:avLst/>
            </a:prstGeom>
            <a:noFill/>
            <a:ln>
              <a:noFill/>
            </a:ln>
          </p:spPr>
          <p:txBody>
            <a:bodyPr anchorCtr="0" anchor="t" bIns="99550" lIns="99550" spcFirstLastPara="1" rIns="99550" wrap="square" tIns="99550">
              <a:noAutofit/>
            </a:bodyPr>
            <a:lstStyle/>
            <a:p>
              <a:pPr indent="0" lvl="0" marL="0" marR="0" rtl="0" algn="ctr">
                <a:lnSpc>
                  <a:spcPct val="90000"/>
                </a:lnSpc>
                <a:spcBef>
                  <a:spcPts val="0"/>
                </a:spcBef>
                <a:spcAft>
                  <a:spcPts val="0"/>
                </a:spcAft>
                <a:buNone/>
              </a:pPr>
              <a:r>
                <a:rPr b="0" i="0" lang="en-US" sz="1400" u="none">
                  <a:solidFill>
                    <a:schemeClr val="dk1"/>
                  </a:solidFill>
                  <a:latin typeface="Calibri"/>
                  <a:ea typeface="Calibri"/>
                  <a:cs typeface="Calibri"/>
                  <a:sym typeface="Calibri"/>
                </a:rPr>
                <a:t>Literature review and proposals for action.</a:t>
              </a:r>
              <a:endParaRPr sz="1400">
                <a:solidFill>
                  <a:schemeClr val="dk1"/>
                </a:solidFill>
                <a:latin typeface="Calibri"/>
                <a:ea typeface="Calibri"/>
                <a:cs typeface="Calibri"/>
                <a:sym typeface="Calibri"/>
              </a:endParaRPr>
            </a:p>
          </p:txBody>
        </p:sp>
        <p:sp>
          <p:nvSpPr>
            <p:cNvPr id="240" name="Google Shape;240;p6"/>
            <p:cNvSpPr/>
            <p:nvPr/>
          </p:nvSpPr>
          <p:spPr>
            <a:xfrm>
              <a:off x="5125862" y="1027118"/>
              <a:ext cx="228248" cy="228248"/>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6"/>
            <p:cNvSpPr/>
            <p:nvPr/>
          </p:nvSpPr>
          <p:spPr>
            <a:xfrm>
              <a:off x="6029078" y="0"/>
              <a:ext cx="1434713" cy="91299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6"/>
            <p:cNvSpPr txBox="1"/>
            <p:nvPr/>
          </p:nvSpPr>
          <p:spPr>
            <a:xfrm>
              <a:off x="6029078" y="0"/>
              <a:ext cx="1434713" cy="912994"/>
            </a:xfrm>
            <a:prstGeom prst="rect">
              <a:avLst/>
            </a:prstGeom>
            <a:noFill/>
            <a:ln>
              <a:noFill/>
            </a:ln>
          </p:spPr>
          <p:txBody>
            <a:bodyPr anchorCtr="0" anchor="b" bIns="99550" lIns="99550" spcFirstLastPara="1" rIns="99550" wrap="square" tIns="99550">
              <a:noAutofit/>
            </a:bodyPr>
            <a:lstStyle/>
            <a:p>
              <a:pPr indent="0" lvl="0" marL="0" marR="0" rtl="0" algn="ctr">
                <a:lnSpc>
                  <a:spcPct val="90000"/>
                </a:lnSpc>
                <a:spcBef>
                  <a:spcPts val="0"/>
                </a:spcBef>
                <a:spcAft>
                  <a:spcPts val="0"/>
                </a:spcAft>
                <a:buNone/>
              </a:pPr>
              <a:r>
                <a:rPr b="0" i="0" lang="en-US" sz="1400" u="none">
                  <a:solidFill>
                    <a:schemeClr val="dk1"/>
                  </a:solidFill>
                  <a:latin typeface="Calibri"/>
                  <a:ea typeface="Calibri"/>
                  <a:cs typeface="Calibri"/>
                  <a:sym typeface="Calibri"/>
                </a:rPr>
                <a:t>Visit to the study area (December 2021)</a:t>
              </a:r>
              <a:endParaRPr sz="1400">
                <a:solidFill>
                  <a:schemeClr val="dk1"/>
                </a:solidFill>
                <a:latin typeface="Calibri"/>
                <a:ea typeface="Calibri"/>
                <a:cs typeface="Calibri"/>
                <a:sym typeface="Calibri"/>
              </a:endParaRPr>
            </a:p>
          </p:txBody>
        </p:sp>
        <p:sp>
          <p:nvSpPr>
            <p:cNvPr id="243" name="Google Shape;243;p6"/>
            <p:cNvSpPr/>
            <p:nvPr/>
          </p:nvSpPr>
          <p:spPr>
            <a:xfrm>
              <a:off x="6632311" y="1027118"/>
              <a:ext cx="228248" cy="228248"/>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4" name="Google Shape;244;p6"/>
          <p:cNvSpPr/>
          <p:nvPr/>
        </p:nvSpPr>
        <p:spPr>
          <a:xfrm>
            <a:off x="9929024" y="2895530"/>
            <a:ext cx="2157645" cy="1384995"/>
          </a:xfrm>
          <a:prstGeom prst="rect">
            <a:avLst/>
          </a:prstGeom>
          <a:gradFill>
            <a:gsLst>
              <a:gs pos="0">
                <a:srgbClr val="FFDC9B"/>
              </a:gs>
              <a:gs pos="50000">
                <a:srgbClr val="FFD68D"/>
              </a:gs>
              <a:gs pos="100000">
                <a:srgbClr val="FFD478"/>
              </a:gs>
            </a:gsLst>
            <a:lin ang="5400000" scaled="0"/>
          </a:gradFill>
          <a:ln cap="flat" cmpd="sng" w="9525">
            <a:solidFill>
              <a:schemeClr val="accent4"/>
            </a:solidFill>
            <a:prstDash val="solid"/>
            <a:miter lim="800000"/>
            <a:headEnd len="sm" w="sm" type="none"/>
            <a:tailEnd len="sm" w="sm" type="none"/>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400"/>
              <a:buFont typeface="Noto Sans Symbols"/>
              <a:buChar char="⮚"/>
            </a:pPr>
            <a:r>
              <a:rPr b="0" i="0" lang="en-US" sz="1400" u="sng">
                <a:solidFill>
                  <a:schemeClr val="dk1"/>
                </a:solidFill>
                <a:latin typeface="Calibri"/>
                <a:ea typeface="Calibri"/>
                <a:cs typeface="Calibri"/>
                <a:sym typeface="Calibri"/>
              </a:rPr>
              <a:t>Vulnerability analysis </a:t>
            </a:r>
            <a:endParaRPr/>
          </a:p>
          <a:p>
            <a:pPr indent="-285750" lvl="0" marL="285750" marR="0" rtl="0" algn="l">
              <a:spcBef>
                <a:spcPts val="0"/>
              </a:spcBef>
              <a:spcAft>
                <a:spcPts val="0"/>
              </a:spcAft>
              <a:buClr>
                <a:schemeClr val="dk1"/>
              </a:buClr>
              <a:buSzPts val="1400"/>
              <a:buFont typeface="Noto Sans Symbols"/>
              <a:buChar char="⮚"/>
            </a:pPr>
            <a:r>
              <a:rPr b="0" i="0" lang="en-US" sz="1400" u="sng">
                <a:solidFill>
                  <a:schemeClr val="dk1"/>
                </a:solidFill>
                <a:latin typeface="Calibri"/>
                <a:ea typeface="Calibri"/>
                <a:cs typeface="Calibri"/>
                <a:sym typeface="Calibri"/>
              </a:rPr>
              <a:t>Adaptation proposals</a:t>
            </a:r>
            <a:endParaRPr/>
          </a:p>
          <a:p>
            <a:pPr indent="-285750" lvl="0" marL="285750" marR="0" rtl="0" algn="l">
              <a:spcBef>
                <a:spcPts val="0"/>
              </a:spcBef>
              <a:spcAft>
                <a:spcPts val="0"/>
              </a:spcAft>
              <a:buClr>
                <a:schemeClr val="dk1"/>
              </a:buClr>
              <a:buSzPts val="1400"/>
              <a:buFont typeface="Noto Sans Symbols"/>
              <a:buChar char="⮚"/>
            </a:pPr>
            <a:r>
              <a:rPr b="0" i="0" lang="en-US" sz="1400" u="sng">
                <a:solidFill>
                  <a:schemeClr val="dk1"/>
                </a:solidFill>
                <a:latin typeface="Calibri"/>
                <a:ea typeface="Calibri"/>
                <a:cs typeface="Calibri"/>
                <a:sym typeface="Calibri"/>
              </a:rPr>
              <a:t>Regulation proposals</a:t>
            </a:r>
            <a:endParaRPr/>
          </a:p>
        </p:txBody>
      </p:sp>
      <p:sp>
        <p:nvSpPr>
          <p:cNvPr id="245" name="Google Shape;245;p6"/>
          <p:cNvSpPr txBox="1"/>
          <p:nvPr/>
        </p:nvSpPr>
        <p:spPr>
          <a:xfrm>
            <a:off x="292143" y="1067870"/>
            <a:ext cx="2411023" cy="132556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78B9B"/>
              </a:buClr>
              <a:buSzPts val="2000"/>
              <a:buFont typeface="Arial"/>
              <a:buNone/>
            </a:pPr>
            <a:r>
              <a:rPr b="1" i="0" lang="en-US" sz="2000" u="none">
                <a:solidFill>
                  <a:srgbClr val="178B9B"/>
                </a:solidFill>
                <a:latin typeface="Arial"/>
                <a:ea typeface="Arial"/>
                <a:cs typeface="Arial"/>
                <a:sym typeface="Arial"/>
              </a:rPr>
              <a:t>01 Vulnerability Analysis and Adaptation Measures</a:t>
            </a:r>
            <a:endParaRPr b="1" sz="2000">
              <a:solidFill>
                <a:srgbClr val="178B9B"/>
              </a:solidFill>
              <a:latin typeface="Arial"/>
              <a:ea typeface="Arial"/>
              <a:cs typeface="Arial"/>
              <a:sym typeface="Arial"/>
            </a:endParaRPr>
          </a:p>
        </p:txBody>
      </p:sp>
      <p:pic>
        <p:nvPicPr>
          <p:cNvPr id="246" name="Google Shape;246;p6"/>
          <p:cNvPicPr preferRelativeResize="0"/>
          <p:nvPr/>
        </p:nvPicPr>
        <p:blipFill rotWithShape="1">
          <a:blip r:embed="rId7">
            <a:alphaModFix/>
          </a:blip>
          <a:srcRect b="0" l="0" r="0" t="0"/>
          <a:stretch/>
        </p:blipFill>
        <p:spPr>
          <a:xfrm>
            <a:off x="3929444" y="269766"/>
            <a:ext cx="2767915" cy="2073265"/>
          </a:xfrm>
          <a:prstGeom prst="rect">
            <a:avLst/>
          </a:prstGeom>
          <a:noFill/>
          <a:ln>
            <a:noFill/>
          </a:ln>
        </p:spPr>
      </p:pic>
      <p:pic>
        <p:nvPicPr>
          <p:cNvPr id="247" name="Google Shape;247;p6"/>
          <p:cNvPicPr preferRelativeResize="0"/>
          <p:nvPr/>
        </p:nvPicPr>
        <p:blipFill rotWithShape="1">
          <a:blip r:embed="rId8">
            <a:alphaModFix/>
          </a:blip>
          <a:srcRect b="0" l="0" r="0" t="0"/>
          <a:stretch/>
        </p:blipFill>
        <p:spPr>
          <a:xfrm>
            <a:off x="1814830" y="4062343"/>
            <a:ext cx="891540" cy="891540"/>
          </a:xfrm>
          <a:prstGeom prst="rect">
            <a:avLst/>
          </a:prstGeom>
          <a:noFill/>
          <a:ln>
            <a:noFill/>
          </a:ln>
        </p:spPr>
      </p:pic>
      <p:pic>
        <p:nvPicPr>
          <p:cNvPr id="248" name="Google Shape;248;p6"/>
          <p:cNvPicPr preferRelativeResize="0"/>
          <p:nvPr/>
        </p:nvPicPr>
        <p:blipFill rotWithShape="1">
          <a:blip r:embed="rId9">
            <a:alphaModFix/>
          </a:blip>
          <a:srcRect b="0" l="0" r="0" t="0"/>
          <a:stretch/>
        </p:blipFill>
        <p:spPr>
          <a:xfrm>
            <a:off x="4045232" y="4775437"/>
            <a:ext cx="4505909" cy="1387751"/>
          </a:xfrm>
          <a:prstGeom prst="rect">
            <a:avLst/>
          </a:prstGeom>
          <a:noFill/>
          <a:ln>
            <a:noFill/>
          </a:ln>
        </p:spPr>
      </p:pic>
      <p:pic>
        <p:nvPicPr>
          <p:cNvPr id="249" name="Google Shape;249;p6"/>
          <p:cNvPicPr preferRelativeResize="0"/>
          <p:nvPr/>
        </p:nvPicPr>
        <p:blipFill rotWithShape="1">
          <a:blip r:embed="rId10">
            <a:alphaModFix/>
          </a:blip>
          <a:srcRect b="0" l="0" r="0" t="0"/>
          <a:stretch/>
        </p:blipFill>
        <p:spPr>
          <a:xfrm>
            <a:off x="1232612" y="5084384"/>
            <a:ext cx="726101" cy="395887"/>
          </a:xfrm>
          <a:prstGeom prst="rect">
            <a:avLst/>
          </a:prstGeom>
          <a:noFill/>
          <a:ln>
            <a:noFill/>
          </a:ln>
        </p:spPr>
      </p:pic>
      <p:pic>
        <p:nvPicPr>
          <p:cNvPr id="250" name="Google Shape;250;p6"/>
          <p:cNvPicPr preferRelativeResize="0"/>
          <p:nvPr/>
        </p:nvPicPr>
        <p:blipFill rotWithShape="1">
          <a:blip r:embed="rId11">
            <a:alphaModFix/>
          </a:blip>
          <a:srcRect b="0" l="0" r="0" t="0"/>
          <a:stretch/>
        </p:blipFill>
        <p:spPr>
          <a:xfrm>
            <a:off x="2138757" y="5084385"/>
            <a:ext cx="1608001" cy="395886"/>
          </a:xfrm>
          <a:prstGeom prst="rect">
            <a:avLst/>
          </a:prstGeom>
          <a:noFill/>
          <a:ln>
            <a:noFill/>
          </a:ln>
        </p:spPr>
      </p:pic>
      <p:sp>
        <p:nvSpPr>
          <p:cNvPr id="251" name="Google Shape;251;p6"/>
          <p:cNvSpPr/>
          <p:nvPr/>
        </p:nvSpPr>
        <p:spPr>
          <a:xfrm>
            <a:off x="9929024" y="4556282"/>
            <a:ext cx="2066306" cy="858157"/>
          </a:xfrm>
          <a:prstGeom prst="upArrowCallout">
            <a:avLst>
              <a:gd fmla="val 25000" name="adj1"/>
              <a:gd fmla="val 25000" name="adj2"/>
              <a:gd fmla="val 25000" name="adj3"/>
              <a:gd fmla="val 64977" name="adj4"/>
            </a:avLst>
          </a:prstGeom>
          <a:solidFill>
            <a:schemeClr val="lt1"/>
          </a:solidFill>
          <a:ln cap="flat" cmpd="sng" w="12700">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Planed for March 2022</a:t>
            </a:r>
            <a:endParaRPr sz="1800">
              <a:solidFill>
                <a:schemeClr val="dk1"/>
              </a:solidFill>
              <a:latin typeface="Calibri"/>
              <a:ea typeface="Calibri"/>
              <a:cs typeface="Calibri"/>
              <a:sym typeface="Calibri"/>
            </a:endParaRPr>
          </a:p>
        </p:txBody>
      </p:sp>
      <p:pic>
        <p:nvPicPr>
          <p:cNvPr id="252" name="Google Shape;252;p6"/>
          <p:cNvPicPr preferRelativeResize="0"/>
          <p:nvPr/>
        </p:nvPicPr>
        <p:blipFill>
          <a:blip r:embed="rId12">
            <a:alphaModFix/>
          </a:blip>
          <a:stretch>
            <a:fillRect/>
          </a:stretch>
        </p:blipFill>
        <p:spPr>
          <a:xfrm>
            <a:off x="3069525" y="6132525"/>
            <a:ext cx="9118926" cy="6762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pic>
        <p:nvPicPr>
          <p:cNvPr id="258" name="Google Shape;258;p7"/>
          <p:cNvPicPr preferRelativeResize="0"/>
          <p:nvPr/>
        </p:nvPicPr>
        <p:blipFill rotWithShape="1">
          <a:blip r:embed="rId3">
            <a:alphaModFix/>
          </a:blip>
          <a:srcRect b="0" l="0" r="0" t="0"/>
          <a:stretch/>
        </p:blipFill>
        <p:spPr>
          <a:xfrm>
            <a:off x="3372433" y="6185107"/>
            <a:ext cx="8561978" cy="481121"/>
          </a:xfrm>
          <a:prstGeom prst="rect">
            <a:avLst/>
          </a:prstGeom>
          <a:noFill/>
          <a:ln>
            <a:noFill/>
          </a:ln>
        </p:spPr>
      </p:pic>
      <p:sp>
        <p:nvSpPr>
          <p:cNvPr id="259" name="Google Shape;259;p7"/>
          <p:cNvSpPr/>
          <p:nvPr/>
        </p:nvSpPr>
        <p:spPr>
          <a:xfrm>
            <a:off x="0" y="0"/>
            <a:ext cx="2870200" cy="6048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60" name="Google Shape;260;p7"/>
          <p:cNvPicPr preferRelativeResize="0"/>
          <p:nvPr/>
        </p:nvPicPr>
        <p:blipFill rotWithShape="1">
          <a:blip r:embed="rId4">
            <a:alphaModFix/>
          </a:blip>
          <a:srcRect b="0" l="0" r="0" t="0"/>
          <a:stretch/>
        </p:blipFill>
        <p:spPr>
          <a:xfrm>
            <a:off x="0" y="6083300"/>
            <a:ext cx="2870200" cy="774700"/>
          </a:xfrm>
          <a:prstGeom prst="rect">
            <a:avLst/>
          </a:prstGeom>
          <a:noFill/>
          <a:ln>
            <a:noFill/>
          </a:ln>
        </p:spPr>
      </p:pic>
      <p:pic>
        <p:nvPicPr>
          <p:cNvPr id="261" name="Google Shape;261;p7"/>
          <p:cNvPicPr preferRelativeResize="0"/>
          <p:nvPr/>
        </p:nvPicPr>
        <p:blipFill rotWithShape="1">
          <a:blip r:embed="rId5">
            <a:alphaModFix/>
          </a:blip>
          <a:srcRect b="0" l="0" r="0" t="0"/>
          <a:stretch/>
        </p:blipFill>
        <p:spPr>
          <a:xfrm>
            <a:off x="609600" y="365125"/>
            <a:ext cx="1651000" cy="330200"/>
          </a:xfrm>
          <a:prstGeom prst="rect">
            <a:avLst/>
          </a:prstGeom>
          <a:noFill/>
          <a:ln>
            <a:noFill/>
          </a:ln>
        </p:spPr>
      </p:pic>
      <p:pic>
        <p:nvPicPr>
          <p:cNvPr id="262" name="Google Shape;262;p7"/>
          <p:cNvPicPr preferRelativeResize="0"/>
          <p:nvPr/>
        </p:nvPicPr>
        <p:blipFill rotWithShape="1">
          <a:blip r:embed="rId6">
            <a:alphaModFix/>
          </a:blip>
          <a:srcRect b="1123" l="22815" r="0" t="0"/>
          <a:stretch/>
        </p:blipFill>
        <p:spPr>
          <a:xfrm>
            <a:off x="7923636" y="175542"/>
            <a:ext cx="4010776" cy="678593"/>
          </a:xfrm>
          <a:prstGeom prst="rect">
            <a:avLst/>
          </a:prstGeom>
          <a:noFill/>
          <a:ln>
            <a:noFill/>
          </a:ln>
        </p:spPr>
      </p:pic>
      <p:sp>
        <p:nvSpPr>
          <p:cNvPr id="263" name="Google Shape;263;p7"/>
          <p:cNvSpPr txBox="1"/>
          <p:nvPr/>
        </p:nvSpPr>
        <p:spPr>
          <a:xfrm>
            <a:off x="3267769" y="1306399"/>
            <a:ext cx="1739431"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600" u="none">
                <a:solidFill>
                  <a:schemeClr val="lt1"/>
                </a:solidFill>
                <a:latin typeface="Twentieth Century"/>
                <a:ea typeface="Twentieth Century"/>
                <a:cs typeface="Twentieth Century"/>
                <a:sym typeface="Twentieth Century"/>
              </a:rPr>
              <a:t>€1,757,54,28</a:t>
            </a:r>
            <a:endParaRPr b="1" sz="1600">
              <a:solidFill>
                <a:schemeClr val="lt1"/>
              </a:solidFill>
              <a:latin typeface="Twentieth Century"/>
              <a:ea typeface="Twentieth Century"/>
              <a:cs typeface="Twentieth Century"/>
              <a:sym typeface="Twentieth Century"/>
            </a:endParaRPr>
          </a:p>
        </p:txBody>
      </p:sp>
      <p:sp>
        <p:nvSpPr>
          <p:cNvPr id="264" name="Google Shape;264;p7"/>
          <p:cNvSpPr txBox="1"/>
          <p:nvPr/>
        </p:nvSpPr>
        <p:spPr>
          <a:xfrm>
            <a:off x="5077359" y="1281576"/>
            <a:ext cx="1620000"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000" u="none">
                <a:solidFill>
                  <a:schemeClr val="lt1"/>
                </a:solidFill>
                <a:latin typeface="Twentieth Century"/>
                <a:ea typeface="Twentieth Century"/>
                <a:cs typeface="Twentieth Century"/>
                <a:sym typeface="Twentieth Century"/>
              </a:rPr>
              <a:t>36</a:t>
            </a:r>
            <a:endParaRPr/>
          </a:p>
        </p:txBody>
      </p:sp>
      <p:sp>
        <p:nvSpPr>
          <p:cNvPr id="265" name="Google Shape;265;p7"/>
          <p:cNvSpPr txBox="1"/>
          <p:nvPr/>
        </p:nvSpPr>
        <p:spPr>
          <a:xfrm>
            <a:off x="6849759" y="1281576"/>
            <a:ext cx="1620000"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000" u="none">
                <a:solidFill>
                  <a:schemeClr val="lt1"/>
                </a:solidFill>
                <a:latin typeface="Twentieth Century"/>
                <a:ea typeface="Twentieth Century"/>
                <a:cs typeface="Twentieth Century"/>
                <a:sym typeface="Twentieth Century"/>
              </a:rPr>
              <a:t>12</a:t>
            </a:r>
            <a:endParaRPr b="1" sz="2000">
              <a:solidFill>
                <a:schemeClr val="lt1"/>
              </a:solidFill>
              <a:latin typeface="Twentieth Century"/>
              <a:ea typeface="Twentieth Century"/>
              <a:cs typeface="Twentieth Century"/>
              <a:sym typeface="Twentieth Century"/>
            </a:endParaRPr>
          </a:p>
        </p:txBody>
      </p:sp>
      <p:sp>
        <p:nvSpPr>
          <p:cNvPr id="266" name="Google Shape;266;p7"/>
          <p:cNvSpPr/>
          <p:nvPr/>
        </p:nvSpPr>
        <p:spPr>
          <a:xfrm>
            <a:off x="3488238" y="3863133"/>
            <a:ext cx="3572335" cy="738664"/>
          </a:xfrm>
          <a:prstGeom prst="rect">
            <a:avLst/>
          </a:prstGeom>
          <a:gradFill>
            <a:gsLst>
              <a:gs pos="0">
                <a:srgbClr val="FFDC9B"/>
              </a:gs>
              <a:gs pos="50000">
                <a:srgbClr val="FFD68D"/>
              </a:gs>
              <a:gs pos="100000">
                <a:srgbClr val="FFD478"/>
              </a:gs>
            </a:gsLst>
            <a:lin ang="5400000" scaled="0"/>
          </a:gradFill>
          <a:ln cap="flat" cmpd="sng" w="9525">
            <a:solidFill>
              <a:schemeClr val="accent4"/>
            </a:solidFill>
            <a:prstDash val="solid"/>
            <a:miter lim="800000"/>
            <a:headEnd len="sm" w="sm" type="none"/>
            <a:tailEnd len="sm" w="sm" type="none"/>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400"/>
              <a:buFont typeface="Noto Sans Symbols"/>
              <a:buChar char="⮚"/>
            </a:pPr>
            <a:r>
              <a:rPr b="0" i="0" lang="en-US" sz="1400" u="sng">
                <a:solidFill>
                  <a:schemeClr val="dk1"/>
                </a:solidFill>
                <a:latin typeface="Calibri"/>
                <a:ea typeface="Calibri"/>
                <a:cs typeface="Calibri"/>
                <a:sym typeface="Calibri"/>
              </a:rPr>
              <a:t>Document of analysis of climate variables and their potential impact on the industrial water cycle.</a:t>
            </a:r>
            <a:endParaRPr/>
          </a:p>
        </p:txBody>
      </p:sp>
      <p:sp>
        <p:nvSpPr>
          <p:cNvPr id="267" name="Google Shape;267;p7"/>
          <p:cNvSpPr txBox="1"/>
          <p:nvPr/>
        </p:nvSpPr>
        <p:spPr>
          <a:xfrm>
            <a:off x="292144" y="1067870"/>
            <a:ext cx="2034092" cy="1325563"/>
          </a:xfrm>
          <a:prstGeom prst="rect">
            <a:avLst/>
          </a:prstGeom>
          <a:noFill/>
          <a:ln>
            <a:noFill/>
          </a:ln>
        </p:spPr>
        <p:txBody>
          <a:bodyPr anchorCtr="0" anchor="t" bIns="45700" lIns="91425" spcFirstLastPara="1" rIns="91425" wrap="square" tIns="45700">
            <a:normAutofit fontScale="92500"/>
          </a:bodyPr>
          <a:lstStyle/>
          <a:p>
            <a:pPr indent="0" lvl="0" marL="0" marR="0" rtl="0" algn="l">
              <a:lnSpc>
                <a:spcPct val="100000"/>
              </a:lnSpc>
              <a:spcBef>
                <a:spcPts val="0"/>
              </a:spcBef>
              <a:spcAft>
                <a:spcPts val="0"/>
              </a:spcAft>
              <a:buClr>
                <a:srgbClr val="178B9B"/>
              </a:buClr>
              <a:buSzPct val="100000"/>
              <a:buFont typeface="Arial"/>
              <a:buNone/>
            </a:pPr>
            <a:r>
              <a:rPr b="1" i="0" lang="en-US" sz="2000" u="none">
                <a:solidFill>
                  <a:srgbClr val="178B9B"/>
                </a:solidFill>
                <a:latin typeface="Arial"/>
                <a:ea typeface="Arial"/>
                <a:cs typeface="Arial"/>
                <a:sym typeface="Arial"/>
              </a:rPr>
              <a:t>01 Vulnerability Analysis and Adaptation Measures</a:t>
            </a:r>
            <a:endParaRPr b="1" sz="2000">
              <a:solidFill>
                <a:srgbClr val="178B9B"/>
              </a:solidFill>
              <a:latin typeface="Arial"/>
              <a:ea typeface="Arial"/>
              <a:cs typeface="Arial"/>
              <a:sym typeface="Arial"/>
            </a:endParaRPr>
          </a:p>
        </p:txBody>
      </p:sp>
      <p:sp>
        <p:nvSpPr>
          <p:cNvPr id="268" name="Google Shape;268;p7"/>
          <p:cNvSpPr/>
          <p:nvPr/>
        </p:nvSpPr>
        <p:spPr>
          <a:xfrm>
            <a:off x="3488238" y="1287822"/>
            <a:ext cx="3572334" cy="738664"/>
          </a:xfrm>
          <a:prstGeom prst="rect">
            <a:avLst/>
          </a:prstGeom>
          <a:gradFill>
            <a:gsLst>
              <a:gs pos="0">
                <a:srgbClr val="FFDC9B"/>
              </a:gs>
              <a:gs pos="50000">
                <a:srgbClr val="FFD68D"/>
              </a:gs>
              <a:gs pos="100000">
                <a:srgbClr val="FFD478"/>
              </a:gs>
            </a:gsLst>
            <a:lin ang="5400000" scaled="0"/>
          </a:gradFill>
          <a:ln cap="flat" cmpd="sng" w="9525">
            <a:solidFill>
              <a:schemeClr val="accent4"/>
            </a:solidFill>
            <a:prstDash val="solid"/>
            <a:miter lim="800000"/>
            <a:headEnd len="sm" w="sm" type="none"/>
            <a:tailEnd len="sm" w="sm" type="none"/>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400"/>
              <a:buFont typeface="Noto Sans Symbols"/>
              <a:buChar char="⮚"/>
            </a:pPr>
            <a:r>
              <a:rPr b="0" i="0" lang="en-US" sz="1400" u="sng">
                <a:solidFill>
                  <a:schemeClr val="dk1"/>
                </a:solidFill>
                <a:latin typeface="Calibri"/>
                <a:ea typeface="Calibri"/>
                <a:cs typeface="Calibri"/>
                <a:sym typeface="Calibri"/>
              </a:rPr>
              <a:t>Document of analysis of climate variables and their potential impact on the industrial water cycle.</a:t>
            </a:r>
            <a:endParaRPr/>
          </a:p>
        </p:txBody>
      </p:sp>
      <p:sp>
        <p:nvSpPr>
          <p:cNvPr id="269" name="Google Shape;269;p7"/>
          <p:cNvSpPr/>
          <p:nvPr/>
        </p:nvSpPr>
        <p:spPr>
          <a:xfrm>
            <a:off x="3488242" y="2239544"/>
            <a:ext cx="3572334" cy="307777"/>
          </a:xfrm>
          <a:prstGeom prst="rect">
            <a:avLst/>
          </a:prstGeom>
          <a:gradFill>
            <a:gsLst>
              <a:gs pos="0">
                <a:srgbClr val="FFDC9B"/>
              </a:gs>
              <a:gs pos="50000">
                <a:srgbClr val="FFD68D"/>
              </a:gs>
              <a:gs pos="100000">
                <a:srgbClr val="FFD478"/>
              </a:gs>
            </a:gsLst>
            <a:lin ang="5400000" scaled="0"/>
          </a:gradFill>
          <a:ln cap="flat" cmpd="sng" w="9525">
            <a:solidFill>
              <a:schemeClr val="accent4"/>
            </a:solidFill>
            <a:prstDash val="solid"/>
            <a:miter lim="800000"/>
            <a:headEnd len="sm" w="sm" type="none"/>
            <a:tailEnd len="sm" w="sm" type="none"/>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400"/>
              <a:buFont typeface="Noto Sans Symbols"/>
              <a:buChar char="⮚"/>
            </a:pPr>
            <a:r>
              <a:rPr b="0" i="0" lang="en-US" sz="1400" u="sng">
                <a:solidFill>
                  <a:schemeClr val="dk1"/>
                </a:solidFill>
                <a:latin typeface="Calibri"/>
                <a:ea typeface="Calibri"/>
                <a:cs typeface="Calibri"/>
                <a:sym typeface="Calibri"/>
              </a:rPr>
              <a:t>Risk indicator database </a:t>
            </a:r>
            <a:endParaRPr sz="1400">
              <a:solidFill>
                <a:schemeClr val="dk1"/>
              </a:solidFill>
              <a:latin typeface="Calibri"/>
              <a:ea typeface="Calibri"/>
              <a:cs typeface="Calibri"/>
              <a:sym typeface="Calibri"/>
            </a:endParaRPr>
          </a:p>
        </p:txBody>
      </p:sp>
      <p:sp>
        <p:nvSpPr>
          <p:cNvPr id="270" name="Google Shape;270;p7"/>
          <p:cNvSpPr/>
          <p:nvPr/>
        </p:nvSpPr>
        <p:spPr>
          <a:xfrm>
            <a:off x="3488241" y="2787653"/>
            <a:ext cx="3572335" cy="954107"/>
          </a:xfrm>
          <a:prstGeom prst="rect">
            <a:avLst/>
          </a:prstGeom>
          <a:gradFill>
            <a:gsLst>
              <a:gs pos="0">
                <a:srgbClr val="FFDC9B"/>
              </a:gs>
              <a:gs pos="50000">
                <a:srgbClr val="FFD68D"/>
              </a:gs>
              <a:gs pos="100000">
                <a:srgbClr val="FFD478"/>
              </a:gs>
            </a:gsLst>
            <a:lin ang="5400000" scaled="0"/>
          </a:gradFill>
          <a:ln cap="flat" cmpd="sng" w="9525">
            <a:solidFill>
              <a:schemeClr val="accent4"/>
            </a:solidFill>
            <a:prstDash val="solid"/>
            <a:miter lim="800000"/>
            <a:headEnd len="sm" w="sm" type="none"/>
            <a:tailEnd len="sm" w="sm" type="none"/>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400"/>
              <a:buFont typeface="Noto Sans Symbols"/>
              <a:buChar char="⮚"/>
            </a:pPr>
            <a:r>
              <a:rPr b="0" i="0" lang="en-US" sz="1400" u="sng">
                <a:solidFill>
                  <a:schemeClr val="dk1"/>
                </a:solidFill>
                <a:latin typeface="Calibri"/>
                <a:ea typeface="Calibri"/>
                <a:cs typeface="Calibri"/>
                <a:sym typeface="Calibri"/>
              </a:rPr>
              <a:t>Document with the methodology and outcome of the Carbon Footprint Calculation of the Wastewater TreatmentStation (EDAR) Guía-Gáldar</a:t>
            </a:r>
            <a:endParaRPr sz="1400">
              <a:solidFill>
                <a:schemeClr val="dk1"/>
              </a:solidFill>
              <a:latin typeface="Calibri"/>
              <a:ea typeface="Calibri"/>
              <a:cs typeface="Calibri"/>
              <a:sym typeface="Calibri"/>
            </a:endParaRPr>
          </a:p>
        </p:txBody>
      </p:sp>
      <p:sp>
        <p:nvSpPr>
          <p:cNvPr id="271" name="Google Shape;271;p7"/>
          <p:cNvSpPr/>
          <p:nvPr/>
        </p:nvSpPr>
        <p:spPr>
          <a:xfrm>
            <a:off x="7424530" y="2673626"/>
            <a:ext cx="854766" cy="715617"/>
          </a:xfrm>
          <a:prstGeom prst="rightArrow">
            <a:avLst>
              <a:gd fmla="val 50000" name="adj1"/>
              <a:gd fmla="val 5000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2" name="Google Shape;272;p7"/>
          <p:cNvSpPr txBox="1"/>
          <p:nvPr/>
        </p:nvSpPr>
        <p:spPr>
          <a:xfrm>
            <a:off x="8469759" y="1001539"/>
            <a:ext cx="2900606" cy="1200329"/>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l">
              <a:spcBef>
                <a:spcPts val="0"/>
              </a:spcBef>
              <a:spcAft>
                <a:spcPts val="0"/>
              </a:spcAft>
              <a:buNone/>
            </a:pPr>
            <a:r>
              <a:rPr b="0" i="0" lang="en-US" sz="1800" u="none">
                <a:solidFill>
                  <a:schemeClr val="lt1"/>
                </a:solidFill>
                <a:latin typeface="Calibri"/>
                <a:ea typeface="Calibri"/>
                <a:cs typeface="Calibri"/>
                <a:sym typeface="Calibri"/>
              </a:rPr>
              <a:t>    Vulnerability analysis</a:t>
            </a:r>
            <a:endParaRPr/>
          </a:p>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273" name="Google Shape;273;p7"/>
          <p:cNvSpPr txBox="1"/>
          <p:nvPr/>
        </p:nvSpPr>
        <p:spPr>
          <a:xfrm>
            <a:off x="8469759" y="2349272"/>
            <a:ext cx="2900606" cy="1200329"/>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ctr">
              <a:spcBef>
                <a:spcPts val="0"/>
              </a:spcBef>
              <a:spcAft>
                <a:spcPts val="0"/>
              </a:spcAft>
              <a:buNone/>
            </a:pPr>
            <a:r>
              <a:rPr b="0" i="0" lang="en-US" sz="1800" u="none">
                <a:solidFill>
                  <a:schemeClr val="lt1"/>
                </a:solidFill>
                <a:latin typeface="Calibri"/>
                <a:ea typeface="Calibri"/>
                <a:cs typeface="Calibri"/>
                <a:sym typeface="Calibri"/>
              </a:rPr>
              <a:t>Adaptation measure proposals</a:t>
            </a:r>
            <a:endParaRPr/>
          </a:p>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274" name="Google Shape;274;p7"/>
          <p:cNvSpPr txBox="1"/>
          <p:nvPr/>
        </p:nvSpPr>
        <p:spPr>
          <a:xfrm>
            <a:off x="8469759" y="3741760"/>
            <a:ext cx="2900606" cy="1200329"/>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ctr">
              <a:spcBef>
                <a:spcPts val="0"/>
              </a:spcBef>
              <a:spcAft>
                <a:spcPts val="0"/>
              </a:spcAft>
              <a:buNone/>
            </a:pPr>
            <a:r>
              <a:rPr b="0" i="0" lang="en-US" sz="1800" u="none">
                <a:solidFill>
                  <a:schemeClr val="lt1"/>
                </a:solidFill>
                <a:latin typeface="Calibri"/>
                <a:ea typeface="Calibri"/>
                <a:cs typeface="Calibri"/>
                <a:sym typeface="Calibri"/>
              </a:rPr>
              <a:t>Definition of Eco-ordinances (Activity 2.2)</a:t>
            </a:r>
            <a:endParaRPr sz="18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275" name="Google Shape;275;p7"/>
          <p:cNvSpPr/>
          <p:nvPr/>
        </p:nvSpPr>
        <p:spPr>
          <a:xfrm>
            <a:off x="8895871" y="5012756"/>
            <a:ext cx="2066306" cy="858157"/>
          </a:xfrm>
          <a:prstGeom prst="upArrowCallout">
            <a:avLst>
              <a:gd fmla="val 25000" name="adj1"/>
              <a:gd fmla="val 25000" name="adj2"/>
              <a:gd fmla="val 25000" name="adj3"/>
              <a:gd fmla="val 64977" name="adj4"/>
            </a:avLst>
          </a:prstGeom>
          <a:solidFill>
            <a:schemeClr val="lt1"/>
          </a:solidFill>
          <a:ln cap="flat" cmpd="sng" w="12700">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Planed for June 2022</a:t>
            </a:r>
            <a:endParaRPr sz="1800">
              <a:solidFill>
                <a:schemeClr val="dk1"/>
              </a:solidFill>
              <a:latin typeface="Calibri"/>
              <a:ea typeface="Calibri"/>
              <a:cs typeface="Calibri"/>
              <a:sym typeface="Calibri"/>
            </a:endParaRPr>
          </a:p>
        </p:txBody>
      </p:sp>
      <p:sp>
        <p:nvSpPr>
          <p:cNvPr id="276" name="Google Shape;276;p7"/>
          <p:cNvSpPr/>
          <p:nvPr/>
        </p:nvSpPr>
        <p:spPr>
          <a:xfrm>
            <a:off x="4241252" y="5003008"/>
            <a:ext cx="2066306" cy="858157"/>
          </a:xfrm>
          <a:prstGeom prst="upArrowCallout">
            <a:avLst>
              <a:gd fmla="val 25000" name="adj1"/>
              <a:gd fmla="val 25000" name="adj2"/>
              <a:gd fmla="val 25000" name="adj3"/>
              <a:gd fmla="val 64977" name="adj4"/>
            </a:avLst>
          </a:prstGeom>
          <a:solidFill>
            <a:schemeClr val="lt1"/>
          </a:solidFill>
          <a:ln cap="flat" cmpd="sng" w="12700">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Finished</a:t>
            </a:r>
            <a:endParaRPr sz="1800">
              <a:solidFill>
                <a:schemeClr val="dk1"/>
              </a:solidFill>
              <a:latin typeface="Calibri"/>
              <a:ea typeface="Calibri"/>
              <a:cs typeface="Calibri"/>
              <a:sym typeface="Calibri"/>
            </a:endParaRPr>
          </a:p>
        </p:txBody>
      </p:sp>
      <p:pic>
        <p:nvPicPr>
          <p:cNvPr id="277" name="Google Shape;277;p7"/>
          <p:cNvPicPr preferRelativeResize="0"/>
          <p:nvPr/>
        </p:nvPicPr>
        <p:blipFill>
          <a:blip r:embed="rId7">
            <a:alphaModFix/>
          </a:blip>
          <a:stretch>
            <a:fillRect/>
          </a:stretch>
        </p:blipFill>
        <p:spPr>
          <a:xfrm>
            <a:off x="3069525" y="6132525"/>
            <a:ext cx="9118926" cy="6762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pic>
        <p:nvPicPr>
          <p:cNvPr id="283" name="Google Shape;283;p8"/>
          <p:cNvPicPr preferRelativeResize="0"/>
          <p:nvPr/>
        </p:nvPicPr>
        <p:blipFill rotWithShape="1">
          <a:blip r:embed="rId3">
            <a:alphaModFix/>
          </a:blip>
          <a:srcRect b="0" l="0" r="0" t="0"/>
          <a:stretch/>
        </p:blipFill>
        <p:spPr>
          <a:xfrm>
            <a:off x="3372433" y="6185107"/>
            <a:ext cx="8561978" cy="481121"/>
          </a:xfrm>
          <a:prstGeom prst="rect">
            <a:avLst/>
          </a:prstGeom>
          <a:noFill/>
          <a:ln>
            <a:noFill/>
          </a:ln>
        </p:spPr>
      </p:pic>
      <p:sp>
        <p:nvSpPr>
          <p:cNvPr id="284" name="Google Shape;284;p8"/>
          <p:cNvSpPr/>
          <p:nvPr/>
        </p:nvSpPr>
        <p:spPr>
          <a:xfrm>
            <a:off x="0" y="0"/>
            <a:ext cx="2870200" cy="6048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85" name="Google Shape;285;p8"/>
          <p:cNvPicPr preferRelativeResize="0"/>
          <p:nvPr/>
        </p:nvPicPr>
        <p:blipFill rotWithShape="1">
          <a:blip r:embed="rId4">
            <a:alphaModFix/>
          </a:blip>
          <a:srcRect b="0" l="0" r="0" t="0"/>
          <a:stretch/>
        </p:blipFill>
        <p:spPr>
          <a:xfrm>
            <a:off x="0" y="6083300"/>
            <a:ext cx="2870200" cy="774700"/>
          </a:xfrm>
          <a:prstGeom prst="rect">
            <a:avLst/>
          </a:prstGeom>
          <a:noFill/>
          <a:ln>
            <a:noFill/>
          </a:ln>
        </p:spPr>
      </p:pic>
      <p:pic>
        <p:nvPicPr>
          <p:cNvPr id="286" name="Google Shape;286;p8"/>
          <p:cNvPicPr preferRelativeResize="0"/>
          <p:nvPr/>
        </p:nvPicPr>
        <p:blipFill rotWithShape="1">
          <a:blip r:embed="rId5">
            <a:alphaModFix/>
          </a:blip>
          <a:srcRect b="0" l="0" r="0" t="0"/>
          <a:stretch/>
        </p:blipFill>
        <p:spPr>
          <a:xfrm>
            <a:off x="609600" y="365125"/>
            <a:ext cx="1651000" cy="330200"/>
          </a:xfrm>
          <a:prstGeom prst="rect">
            <a:avLst/>
          </a:prstGeom>
          <a:noFill/>
          <a:ln>
            <a:noFill/>
          </a:ln>
        </p:spPr>
      </p:pic>
      <p:pic>
        <p:nvPicPr>
          <p:cNvPr id="287" name="Google Shape;287;p8"/>
          <p:cNvPicPr preferRelativeResize="0"/>
          <p:nvPr/>
        </p:nvPicPr>
        <p:blipFill rotWithShape="1">
          <a:blip r:embed="rId6">
            <a:alphaModFix/>
          </a:blip>
          <a:srcRect b="1123" l="22815" r="0" t="0"/>
          <a:stretch/>
        </p:blipFill>
        <p:spPr>
          <a:xfrm>
            <a:off x="7923636" y="175542"/>
            <a:ext cx="4010776" cy="678593"/>
          </a:xfrm>
          <a:prstGeom prst="rect">
            <a:avLst/>
          </a:prstGeom>
          <a:noFill/>
          <a:ln>
            <a:noFill/>
          </a:ln>
        </p:spPr>
      </p:pic>
      <p:sp>
        <p:nvSpPr>
          <p:cNvPr id="288" name="Google Shape;288;p8"/>
          <p:cNvSpPr txBox="1"/>
          <p:nvPr/>
        </p:nvSpPr>
        <p:spPr>
          <a:xfrm>
            <a:off x="3776099" y="1123135"/>
            <a:ext cx="747691"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000000"/>
              </a:buClr>
              <a:buSzPts val="3600"/>
              <a:buFont typeface="Arial"/>
              <a:buNone/>
            </a:pPr>
            <a:r>
              <a:rPr b="0" i="0" lang="en-US" sz="3600" u="none">
                <a:solidFill>
                  <a:srgbClr val="434343"/>
                </a:solidFill>
                <a:latin typeface="Fira Sans Extra Condensed Medium"/>
                <a:ea typeface="Fira Sans Extra Condensed Medium"/>
                <a:cs typeface="Fira Sans Extra Condensed Medium"/>
                <a:sym typeface="Fira Sans Extra Condensed Medium"/>
              </a:rPr>
              <a:t>02</a:t>
            </a:r>
            <a:endParaRPr sz="3600">
              <a:solidFill>
                <a:srgbClr val="434343"/>
              </a:solidFill>
              <a:latin typeface="Fira Sans Extra Condensed Medium"/>
              <a:ea typeface="Fira Sans Extra Condensed Medium"/>
              <a:cs typeface="Fira Sans Extra Condensed Medium"/>
              <a:sym typeface="Fira Sans Extra Condensed Medium"/>
            </a:endParaRPr>
          </a:p>
        </p:txBody>
      </p:sp>
      <p:sp>
        <p:nvSpPr>
          <p:cNvPr id="289" name="Google Shape;289;p8"/>
          <p:cNvSpPr/>
          <p:nvPr/>
        </p:nvSpPr>
        <p:spPr>
          <a:xfrm flipH="1">
            <a:off x="4650636" y="1123135"/>
            <a:ext cx="6546000" cy="3016200"/>
          </a:xfrm>
          <a:prstGeom prst="rect">
            <a:avLst/>
          </a:prstGeom>
          <a:noFill/>
          <a:ln cap="flat" cmpd="sng" w="28575">
            <a:solidFill>
              <a:srgbClr val="179B9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r">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290" name="Google Shape;290;p8"/>
          <p:cNvSpPr/>
          <p:nvPr/>
        </p:nvSpPr>
        <p:spPr>
          <a:xfrm>
            <a:off x="4767470" y="1284718"/>
            <a:ext cx="6096000" cy="2631490"/>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en-US" sz="1400" u="none">
                <a:solidFill>
                  <a:schemeClr val="dk1"/>
                </a:solidFill>
                <a:latin typeface="Arial"/>
                <a:ea typeface="Arial"/>
                <a:cs typeface="Arial"/>
                <a:sym typeface="Arial"/>
              </a:rPr>
              <a:t>Activity 2.3 </a:t>
            </a:r>
            <a:r>
              <a:rPr b="0" i="0" lang="en-US" sz="1400" u="none">
                <a:solidFill>
                  <a:srgbClr val="13A6D1"/>
                </a:solidFill>
                <a:latin typeface="Arial"/>
                <a:ea typeface="Arial"/>
                <a:cs typeface="Arial"/>
                <a:sym typeface="Arial"/>
              </a:rPr>
              <a:t>	</a:t>
            </a:r>
            <a:r>
              <a:rPr b="0" i="0" lang="en-US" sz="1200" u="none">
                <a:solidFill>
                  <a:srgbClr val="000000"/>
                </a:solidFill>
                <a:latin typeface="Arial"/>
                <a:ea typeface="Arial"/>
                <a:cs typeface="Arial"/>
                <a:sym typeface="Arial"/>
              </a:rPr>
              <a:t>Strengthening of the </a:t>
            </a:r>
            <a:r>
              <a:rPr b="1" i="0" lang="en-US" sz="1400" u="none">
                <a:solidFill>
                  <a:srgbClr val="000000"/>
                </a:solidFill>
                <a:latin typeface="Arial"/>
                <a:ea typeface="Arial"/>
                <a:cs typeface="Arial"/>
                <a:sym typeface="Arial"/>
              </a:rPr>
              <a:t>capabilities</a:t>
            </a:r>
            <a:r>
              <a:rPr b="0" i="0" lang="en-US" sz="1200" u="none">
                <a:solidFill>
                  <a:srgbClr val="000000"/>
                </a:solidFill>
                <a:latin typeface="Arial"/>
                <a:ea typeface="Arial"/>
                <a:cs typeface="Arial"/>
                <a:sym typeface="Arial"/>
              </a:rPr>
              <a:t> of the local and regional public organisations in order to develop and implement measures intended to prevent and mitigate the adverse effects of climate change.</a:t>
            </a:r>
            <a:endParaRPr/>
          </a:p>
          <a:p>
            <a:pPr indent="0" lvl="0" marL="0" marR="0" rtl="0" algn="just">
              <a:lnSpc>
                <a:spcPct val="150000"/>
              </a:lnSpc>
              <a:spcBef>
                <a:spcPts val="0"/>
              </a:spcBef>
              <a:spcAft>
                <a:spcPts val="0"/>
              </a:spcAft>
              <a:buNone/>
            </a:pPr>
            <a:r>
              <a:t/>
            </a:r>
            <a:endParaRPr sz="1200">
              <a:solidFill>
                <a:srgbClr val="000000"/>
              </a:solidFill>
              <a:latin typeface="Arial"/>
              <a:ea typeface="Arial"/>
              <a:cs typeface="Arial"/>
              <a:sym typeface="Arial"/>
            </a:endParaRPr>
          </a:p>
          <a:p>
            <a:pPr indent="-171450" lvl="0" marL="171450" marR="0" rtl="0" algn="l">
              <a:lnSpc>
                <a:spcPct val="150000"/>
              </a:lnSpc>
              <a:spcBef>
                <a:spcPts val="0"/>
              </a:spcBef>
              <a:spcAft>
                <a:spcPts val="0"/>
              </a:spcAft>
              <a:buClr>
                <a:schemeClr val="dk1"/>
              </a:buClr>
              <a:buSzPts val="1200"/>
              <a:buFont typeface="Arial"/>
              <a:buChar char="•"/>
            </a:pPr>
            <a:r>
              <a:rPr b="1" i="0" lang="en-US" sz="1200" u="none">
                <a:solidFill>
                  <a:schemeClr val="dk1"/>
                </a:solidFill>
                <a:latin typeface="Arial"/>
                <a:ea typeface="Arial"/>
                <a:cs typeface="Arial"/>
                <a:sym typeface="Arial"/>
              </a:rPr>
              <a:t>Remote training courses </a:t>
            </a:r>
            <a:r>
              <a:rPr b="0" i="0" lang="en-US" sz="1200" u="none">
                <a:solidFill>
                  <a:schemeClr val="dk1"/>
                </a:solidFill>
                <a:latin typeface="Arial"/>
                <a:ea typeface="Arial"/>
                <a:cs typeface="Arial"/>
                <a:sym typeface="Arial"/>
              </a:rPr>
              <a:t>on Introduction into Climate Change and Mitigation and Adaptation Strategies (based on the ADAPTaRES experience, in </a:t>
            </a:r>
            <a:r>
              <a:rPr b="0" i="0" lang="en-US" sz="1400" u="none">
                <a:solidFill>
                  <a:schemeClr val="dk1"/>
                </a:solidFill>
                <a:latin typeface="Arial"/>
                <a:ea typeface="Arial"/>
                <a:cs typeface="Arial"/>
                <a:sym typeface="Arial"/>
              </a:rPr>
              <a:t>3 languages</a:t>
            </a:r>
            <a:r>
              <a:rPr b="0" i="0" lang="en-US" sz="1200" u="none">
                <a:solidFill>
                  <a:schemeClr val="dk1"/>
                </a:solidFill>
                <a:latin typeface="Arial"/>
                <a:ea typeface="Arial"/>
                <a:cs typeface="Arial"/>
                <a:sym typeface="Arial"/>
              </a:rPr>
              <a:t>, to be launched in all the regions).</a:t>
            </a:r>
            <a:endParaRPr/>
          </a:p>
          <a:p>
            <a:pPr indent="0" lvl="0" marL="0" marR="0" rtl="0" algn="l">
              <a:lnSpc>
                <a:spcPct val="150000"/>
              </a:lnSpc>
              <a:spcBef>
                <a:spcPts val="0"/>
              </a:spcBef>
              <a:spcAft>
                <a:spcPts val="0"/>
              </a:spcAft>
              <a:buNone/>
            </a:pPr>
            <a:r>
              <a:rPr b="0" i="0" lang="en-US" sz="1100" u="none">
                <a:solidFill>
                  <a:schemeClr val="dk1"/>
                </a:solidFill>
                <a:latin typeface="Calibri"/>
                <a:ea typeface="Calibri"/>
                <a:cs typeface="Calibri"/>
                <a:sym typeface="Calibri"/>
              </a:rPr>
              <a:t> </a:t>
            </a:r>
            <a:endParaRPr/>
          </a:p>
          <a:p>
            <a:pPr indent="0" lvl="0" marL="0" marR="0" rtl="0" algn="just">
              <a:lnSpc>
                <a:spcPct val="150000"/>
              </a:lnSpc>
              <a:spcBef>
                <a:spcPts val="0"/>
              </a:spcBef>
              <a:spcAft>
                <a:spcPts val="0"/>
              </a:spcAft>
              <a:buNone/>
            </a:pPr>
            <a:r>
              <a:t/>
            </a:r>
            <a:endParaRPr sz="1200">
              <a:solidFill>
                <a:srgbClr val="000000"/>
              </a:solidFill>
              <a:latin typeface="Arial"/>
              <a:ea typeface="Arial"/>
              <a:cs typeface="Arial"/>
              <a:sym typeface="Arial"/>
            </a:endParaRPr>
          </a:p>
        </p:txBody>
      </p:sp>
      <p:pic>
        <p:nvPicPr>
          <p:cNvPr id="291" name="Google Shape;291;p8"/>
          <p:cNvPicPr preferRelativeResize="0"/>
          <p:nvPr/>
        </p:nvPicPr>
        <p:blipFill>
          <a:blip r:embed="rId7">
            <a:alphaModFix/>
          </a:blip>
          <a:stretch>
            <a:fillRect/>
          </a:stretch>
        </p:blipFill>
        <p:spPr>
          <a:xfrm>
            <a:off x="3069525" y="6132525"/>
            <a:ext cx="9118926" cy="6762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pic>
        <p:nvPicPr>
          <p:cNvPr id="297" name="Google Shape;297;p9"/>
          <p:cNvPicPr preferRelativeResize="0"/>
          <p:nvPr/>
        </p:nvPicPr>
        <p:blipFill rotWithShape="1">
          <a:blip r:embed="rId3">
            <a:alphaModFix/>
          </a:blip>
          <a:srcRect b="0" l="0" r="0" t="0"/>
          <a:stretch/>
        </p:blipFill>
        <p:spPr>
          <a:xfrm>
            <a:off x="3372433" y="6185107"/>
            <a:ext cx="8561978" cy="481121"/>
          </a:xfrm>
          <a:prstGeom prst="rect">
            <a:avLst/>
          </a:prstGeom>
          <a:noFill/>
          <a:ln>
            <a:noFill/>
          </a:ln>
        </p:spPr>
      </p:pic>
      <p:sp>
        <p:nvSpPr>
          <p:cNvPr id="298" name="Google Shape;298;p9"/>
          <p:cNvSpPr/>
          <p:nvPr/>
        </p:nvSpPr>
        <p:spPr>
          <a:xfrm>
            <a:off x="0" y="0"/>
            <a:ext cx="2870200" cy="6048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99" name="Google Shape;299;p9"/>
          <p:cNvPicPr preferRelativeResize="0"/>
          <p:nvPr/>
        </p:nvPicPr>
        <p:blipFill rotWithShape="1">
          <a:blip r:embed="rId4">
            <a:alphaModFix/>
          </a:blip>
          <a:srcRect b="0" l="0" r="0" t="0"/>
          <a:stretch/>
        </p:blipFill>
        <p:spPr>
          <a:xfrm>
            <a:off x="0" y="6083300"/>
            <a:ext cx="2870200" cy="774700"/>
          </a:xfrm>
          <a:prstGeom prst="rect">
            <a:avLst/>
          </a:prstGeom>
          <a:noFill/>
          <a:ln>
            <a:noFill/>
          </a:ln>
        </p:spPr>
      </p:pic>
      <p:pic>
        <p:nvPicPr>
          <p:cNvPr id="300" name="Google Shape;300;p9"/>
          <p:cNvPicPr preferRelativeResize="0"/>
          <p:nvPr/>
        </p:nvPicPr>
        <p:blipFill rotWithShape="1">
          <a:blip r:embed="rId5">
            <a:alphaModFix/>
          </a:blip>
          <a:srcRect b="0" l="0" r="0" t="0"/>
          <a:stretch/>
        </p:blipFill>
        <p:spPr>
          <a:xfrm>
            <a:off x="609600" y="365125"/>
            <a:ext cx="1651000" cy="330200"/>
          </a:xfrm>
          <a:prstGeom prst="rect">
            <a:avLst/>
          </a:prstGeom>
          <a:noFill/>
          <a:ln>
            <a:noFill/>
          </a:ln>
        </p:spPr>
      </p:pic>
      <p:pic>
        <p:nvPicPr>
          <p:cNvPr id="301" name="Google Shape;301;p9"/>
          <p:cNvPicPr preferRelativeResize="0"/>
          <p:nvPr/>
        </p:nvPicPr>
        <p:blipFill rotWithShape="1">
          <a:blip r:embed="rId6">
            <a:alphaModFix/>
          </a:blip>
          <a:srcRect b="1123" l="22815" r="0" t="0"/>
          <a:stretch/>
        </p:blipFill>
        <p:spPr>
          <a:xfrm>
            <a:off x="7923636" y="175542"/>
            <a:ext cx="4010776" cy="678593"/>
          </a:xfrm>
          <a:prstGeom prst="rect">
            <a:avLst/>
          </a:prstGeom>
          <a:noFill/>
          <a:ln>
            <a:noFill/>
          </a:ln>
        </p:spPr>
      </p:pic>
      <p:sp>
        <p:nvSpPr>
          <p:cNvPr id="302" name="Google Shape;302;p9"/>
          <p:cNvSpPr txBox="1"/>
          <p:nvPr/>
        </p:nvSpPr>
        <p:spPr>
          <a:xfrm>
            <a:off x="3267769" y="1306399"/>
            <a:ext cx="1739431"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600" u="none">
                <a:solidFill>
                  <a:schemeClr val="lt1"/>
                </a:solidFill>
                <a:latin typeface="Twentieth Century"/>
                <a:ea typeface="Twentieth Century"/>
                <a:cs typeface="Twentieth Century"/>
                <a:sym typeface="Twentieth Century"/>
              </a:rPr>
              <a:t>€1,757,54,28</a:t>
            </a:r>
            <a:endParaRPr b="1" sz="1600">
              <a:solidFill>
                <a:schemeClr val="lt1"/>
              </a:solidFill>
              <a:latin typeface="Twentieth Century"/>
              <a:ea typeface="Twentieth Century"/>
              <a:cs typeface="Twentieth Century"/>
              <a:sym typeface="Twentieth Century"/>
            </a:endParaRPr>
          </a:p>
        </p:txBody>
      </p:sp>
      <p:sp>
        <p:nvSpPr>
          <p:cNvPr id="303" name="Google Shape;303;p9"/>
          <p:cNvSpPr txBox="1"/>
          <p:nvPr/>
        </p:nvSpPr>
        <p:spPr>
          <a:xfrm>
            <a:off x="5077359" y="1281576"/>
            <a:ext cx="1620000"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000" u="none">
                <a:solidFill>
                  <a:schemeClr val="lt1"/>
                </a:solidFill>
                <a:latin typeface="Twentieth Century"/>
                <a:ea typeface="Twentieth Century"/>
                <a:cs typeface="Twentieth Century"/>
                <a:sym typeface="Twentieth Century"/>
              </a:rPr>
              <a:t>36</a:t>
            </a:r>
            <a:endParaRPr/>
          </a:p>
        </p:txBody>
      </p:sp>
      <p:sp>
        <p:nvSpPr>
          <p:cNvPr id="304" name="Google Shape;304;p9"/>
          <p:cNvSpPr txBox="1"/>
          <p:nvPr/>
        </p:nvSpPr>
        <p:spPr>
          <a:xfrm>
            <a:off x="6849759" y="1281576"/>
            <a:ext cx="1620000"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000" u="none">
                <a:solidFill>
                  <a:schemeClr val="lt1"/>
                </a:solidFill>
                <a:latin typeface="Twentieth Century"/>
                <a:ea typeface="Twentieth Century"/>
                <a:cs typeface="Twentieth Century"/>
                <a:sym typeface="Twentieth Century"/>
              </a:rPr>
              <a:t>12</a:t>
            </a:r>
            <a:endParaRPr b="1" sz="2000">
              <a:solidFill>
                <a:schemeClr val="lt1"/>
              </a:solidFill>
              <a:latin typeface="Twentieth Century"/>
              <a:ea typeface="Twentieth Century"/>
              <a:cs typeface="Twentieth Century"/>
              <a:sym typeface="Twentieth Century"/>
            </a:endParaRPr>
          </a:p>
        </p:txBody>
      </p:sp>
      <p:grpSp>
        <p:nvGrpSpPr>
          <p:cNvPr id="305" name="Google Shape;305;p9"/>
          <p:cNvGrpSpPr/>
          <p:nvPr/>
        </p:nvGrpSpPr>
        <p:grpSpPr>
          <a:xfrm>
            <a:off x="1368819" y="1877036"/>
            <a:ext cx="8432920" cy="2864603"/>
            <a:chOff x="0" y="0"/>
            <a:chExt cx="8432920" cy="2864603"/>
          </a:xfrm>
        </p:grpSpPr>
        <p:sp>
          <p:nvSpPr>
            <p:cNvPr id="306" name="Google Shape;306;p9"/>
            <p:cNvSpPr/>
            <p:nvPr/>
          </p:nvSpPr>
          <p:spPr>
            <a:xfrm>
              <a:off x="0" y="859381"/>
              <a:ext cx="8432920" cy="1145841"/>
            </a:xfrm>
            <a:prstGeom prst="notchedRightArrow">
              <a:avLst>
                <a:gd fmla="val 50000" name="adj1"/>
                <a:gd fmla="val 50000" name="adj2"/>
              </a:avLst>
            </a:prstGeom>
            <a:solidFill>
              <a:srgbClr val="CCD3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9"/>
            <p:cNvSpPr/>
            <p:nvPr/>
          </p:nvSpPr>
          <p:spPr>
            <a:xfrm>
              <a:off x="3435" y="0"/>
              <a:ext cx="1344799" cy="1145841"/>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9"/>
            <p:cNvSpPr txBox="1"/>
            <p:nvPr/>
          </p:nvSpPr>
          <p:spPr>
            <a:xfrm>
              <a:off x="3435" y="0"/>
              <a:ext cx="1344799" cy="1145841"/>
            </a:xfrm>
            <a:prstGeom prst="rect">
              <a:avLst/>
            </a:prstGeom>
            <a:noFill/>
            <a:ln>
              <a:noFill/>
            </a:ln>
          </p:spPr>
          <p:txBody>
            <a:bodyPr anchorCtr="0" anchor="b" bIns="99550" lIns="99550" spcFirstLastPara="1" rIns="99550" wrap="square" tIns="99550">
              <a:noAutofit/>
            </a:bodyPr>
            <a:lstStyle/>
            <a:p>
              <a:pPr indent="0" lvl="0" marL="0" marR="0" rtl="0" algn="ctr">
                <a:lnSpc>
                  <a:spcPct val="90000"/>
                </a:lnSpc>
                <a:spcBef>
                  <a:spcPts val="0"/>
                </a:spcBef>
                <a:spcAft>
                  <a:spcPts val="0"/>
                </a:spcAft>
                <a:buNone/>
              </a:pPr>
              <a:r>
                <a:rPr b="0" i="0" lang="en-US" sz="1400" u="none">
                  <a:solidFill>
                    <a:schemeClr val="dk1"/>
                  </a:solidFill>
                  <a:latin typeface="Calibri"/>
                  <a:ea typeface="Calibri"/>
                  <a:cs typeface="Calibri"/>
                  <a:sym typeface="Calibri"/>
                </a:rPr>
                <a:t>Review and contributions</a:t>
              </a:r>
              <a:endParaRPr sz="1400">
                <a:solidFill>
                  <a:schemeClr val="dk1"/>
                </a:solidFill>
                <a:latin typeface="Calibri"/>
                <a:ea typeface="Calibri"/>
                <a:cs typeface="Calibri"/>
                <a:sym typeface="Calibri"/>
              </a:endParaRPr>
            </a:p>
          </p:txBody>
        </p:sp>
        <p:sp>
          <p:nvSpPr>
            <p:cNvPr id="309" name="Google Shape;309;p9"/>
            <p:cNvSpPr/>
            <p:nvPr/>
          </p:nvSpPr>
          <p:spPr>
            <a:xfrm>
              <a:off x="532604" y="1289071"/>
              <a:ext cx="286460" cy="286460"/>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9"/>
            <p:cNvSpPr/>
            <p:nvPr/>
          </p:nvSpPr>
          <p:spPr>
            <a:xfrm>
              <a:off x="1379456" y="1718762"/>
              <a:ext cx="1368016" cy="1145841"/>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9"/>
            <p:cNvSpPr txBox="1"/>
            <p:nvPr/>
          </p:nvSpPr>
          <p:spPr>
            <a:xfrm>
              <a:off x="1379456" y="1718762"/>
              <a:ext cx="1368016" cy="1145841"/>
            </a:xfrm>
            <a:prstGeom prst="rect">
              <a:avLst/>
            </a:prstGeom>
            <a:noFill/>
            <a:ln>
              <a:noFill/>
            </a:ln>
          </p:spPr>
          <p:txBody>
            <a:bodyPr anchorCtr="0" anchor="t" bIns="99550" lIns="99550" spcFirstLastPara="1" rIns="99550" wrap="square" tIns="99550">
              <a:noAutofit/>
            </a:bodyPr>
            <a:lstStyle/>
            <a:p>
              <a:pPr indent="0" lvl="0" marL="0" marR="0" rtl="0" algn="ctr">
                <a:lnSpc>
                  <a:spcPct val="90000"/>
                </a:lnSpc>
                <a:spcBef>
                  <a:spcPts val="0"/>
                </a:spcBef>
                <a:spcAft>
                  <a:spcPts val="0"/>
                </a:spcAft>
                <a:buNone/>
              </a:pPr>
              <a:r>
                <a:rPr b="0" i="0" lang="en-US" sz="1400" u="none">
                  <a:solidFill>
                    <a:schemeClr val="dk1"/>
                  </a:solidFill>
                  <a:latin typeface="Calibri"/>
                  <a:ea typeface="Calibri"/>
                  <a:cs typeface="Calibri"/>
                  <a:sym typeface="Calibri"/>
                </a:rPr>
                <a:t>Amendments and translation into French</a:t>
              </a:r>
              <a:endParaRPr sz="1400">
                <a:solidFill>
                  <a:schemeClr val="dk1"/>
                </a:solidFill>
                <a:latin typeface="Calibri"/>
                <a:ea typeface="Calibri"/>
                <a:cs typeface="Calibri"/>
                <a:sym typeface="Calibri"/>
              </a:endParaRPr>
            </a:p>
          </p:txBody>
        </p:sp>
        <p:sp>
          <p:nvSpPr>
            <p:cNvPr id="312" name="Google Shape;312;p9"/>
            <p:cNvSpPr/>
            <p:nvPr/>
          </p:nvSpPr>
          <p:spPr>
            <a:xfrm>
              <a:off x="1920234" y="1289071"/>
              <a:ext cx="286460" cy="286460"/>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9"/>
            <p:cNvSpPr/>
            <p:nvPr/>
          </p:nvSpPr>
          <p:spPr>
            <a:xfrm>
              <a:off x="2778694" y="0"/>
              <a:ext cx="828362" cy="1145841"/>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9"/>
            <p:cNvSpPr txBox="1"/>
            <p:nvPr/>
          </p:nvSpPr>
          <p:spPr>
            <a:xfrm>
              <a:off x="2778694" y="0"/>
              <a:ext cx="828362" cy="1145841"/>
            </a:xfrm>
            <a:prstGeom prst="rect">
              <a:avLst/>
            </a:prstGeom>
            <a:noFill/>
            <a:ln>
              <a:noFill/>
            </a:ln>
          </p:spPr>
          <p:txBody>
            <a:bodyPr anchorCtr="0" anchor="b" bIns="99550" lIns="99550" spcFirstLastPara="1" rIns="99550" wrap="square" tIns="99550">
              <a:noAutofit/>
            </a:bodyPr>
            <a:lstStyle/>
            <a:p>
              <a:pPr indent="0" lvl="0" marL="0" marR="0" rtl="0" algn="ctr">
                <a:lnSpc>
                  <a:spcPct val="90000"/>
                </a:lnSpc>
                <a:spcBef>
                  <a:spcPts val="0"/>
                </a:spcBef>
                <a:spcAft>
                  <a:spcPts val="0"/>
                </a:spcAft>
                <a:buNone/>
              </a:pPr>
              <a:r>
                <a:rPr b="0" i="0" lang="en-US" sz="1400" u="none">
                  <a:solidFill>
                    <a:schemeClr val="dk1"/>
                  </a:solidFill>
                  <a:latin typeface="Calibri"/>
                  <a:ea typeface="Calibri"/>
                  <a:cs typeface="Calibri"/>
                  <a:sym typeface="Calibri"/>
                </a:rPr>
                <a:t>Timeline</a:t>
              </a:r>
              <a:endParaRPr sz="1400">
                <a:solidFill>
                  <a:schemeClr val="dk1"/>
                </a:solidFill>
                <a:latin typeface="Calibri"/>
                <a:ea typeface="Calibri"/>
                <a:cs typeface="Calibri"/>
                <a:sym typeface="Calibri"/>
              </a:endParaRPr>
            </a:p>
          </p:txBody>
        </p:sp>
        <p:sp>
          <p:nvSpPr>
            <p:cNvPr id="315" name="Google Shape;315;p9"/>
            <p:cNvSpPr/>
            <p:nvPr/>
          </p:nvSpPr>
          <p:spPr>
            <a:xfrm>
              <a:off x="3049645" y="1289071"/>
              <a:ext cx="286460" cy="286460"/>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9"/>
            <p:cNvSpPr/>
            <p:nvPr/>
          </p:nvSpPr>
          <p:spPr>
            <a:xfrm>
              <a:off x="3638279" y="1718762"/>
              <a:ext cx="624439" cy="1145841"/>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9"/>
            <p:cNvSpPr txBox="1"/>
            <p:nvPr/>
          </p:nvSpPr>
          <p:spPr>
            <a:xfrm>
              <a:off x="3638279" y="1718762"/>
              <a:ext cx="624439" cy="1145841"/>
            </a:xfrm>
            <a:prstGeom prst="rect">
              <a:avLst/>
            </a:prstGeom>
            <a:noFill/>
            <a:ln>
              <a:noFill/>
            </a:ln>
          </p:spPr>
          <p:txBody>
            <a:bodyPr anchorCtr="0" anchor="t" bIns="71100" lIns="71100" spcFirstLastPara="1" rIns="71100" wrap="square" tIns="71100">
              <a:noAutofit/>
            </a:bodyPr>
            <a:lstStyle/>
            <a:p>
              <a:pPr indent="0" lvl="0" marL="0" marR="0" rtl="0" algn="ctr">
                <a:lnSpc>
                  <a:spcPct val="90000"/>
                </a:lnSpc>
                <a:spcBef>
                  <a:spcPts val="0"/>
                </a:spcBef>
                <a:spcAft>
                  <a:spcPts val="0"/>
                </a:spcAft>
                <a:buNone/>
              </a:pPr>
              <a:r>
                <a:rPr b="0" i="0" lang="en-US" sz="1000" u="none">
                  <a:solidFill>
                    <a:schemeClr val="dk1"/>
                  </a:solidFill>
                  <a:latin typeface="Calibri"/>
                  <a:ea typeface="Calibri"/>
                  <a:cs typeface="Calibri"/>
                  <a:sym typeface="Calibri"/>
                </a:rPr>
                <a:t>Remote training platform</a:t>
              </a:r>
              <a:endParaRPr sz="1000">
                <a:solidFill>
                  <a:schemeClr val="dk1"/>
                </a:solidFill>
                <a:latin typeface="Calibri"/>
                <a:ea typeface="Calibri"/>
                <a:cs typeface="Calibri"/>
                <a:sym typeface="Calibri"/>
              </a:endParaRPr>
            </a:p>
          </p:txBody>
        </p:sp>
        <p:sp>
          <p:nvSpPr>
            <p:cNvPr id="318" name="Google Shape;318;p9"/>
            <p:cNvSpPr/>
            <p:nvPr/>
          </p:nvSpPr>
          <p:spPr>
            <a:xfrm>
              <a:off x="3807269" y="1289071"/>
              <a:ext cx="286460" cy="286460"/>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9"/>
            <p:cNvSpPr/>
            <p:nvPr/>
          </p:nvSpPr>
          <p:spPr>
            <a:xfrm>
              <a:off x="4293941" y="0"/>
              <a:ext cx="1308825" cy="1145841"/>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9"/>
            <p:cNvSpPr txBox="1"/>
            <p:nvPr/>
          </p:nvSpPr>
          <p:spPr>
            <a:xfrm>
              <a:off x="4293941" y="0"/>
              <a:ext cx="1308825" cy="1145841"/>
            </a:xfrm>
            <a:prstGeom prst="rect">
              <a:avLst/>
            </a:prstGeom>
            <a:noFill/>
            <a:ln>
              <a:noFill/>
            </a:ln>
          </p:spPr>
          <p:txBody>
            <a:bodyPr anchorCtr="0" anchor="b" bIns="99550" lIns="99550" spcFirstLastPara="1" rIns="99550" wrap="square" tIns="99550">
              <a:noAutofit/>
            </a:bodyPr>
            <a:lstStyle/>
            <a:p>
              <a:pPr indent="0" lvl="0" marL="0" marR="0" rtl="0" algn="ctr">
                <a:lnSpc>
                  <a:spcPct val="90000"/>
                </a:lnSpc>
                <a:spcBef>
                  <a:spcPts val="0"/>
                </a:spcBef>
                <a:spcAft>
                  <a:spcPts val="0"/>
                </a:spcAft>
                <a:buNone/>
              </a:pPr>
              <a:r>
                <a:rPr b="0" i="0" lang="en-US" sz="1400" u="none">
                  <a:solidFill>
                    <a:schemeClr val="dk1"/>
                  </a:solidFill>
                  <a:latin typeface="Calibri"/>
                  <a:ea typeface="Calibri"/>
                  <a:cs typeface="Calibri"/>
                  <a:sym typeface="Calibri"/>
                </a:rPr>
                <a:t>Public announcement and pre-registration</a:t>
              </a:r>
              <a:endParaRPr sz="1400">
                <a:solidFill>
                  <a:schemeClr val="dk1"/>
                </a:solidFill>
                <a:latin typeface="Calibri"/>
                <a:ea typeface="Calibri"/>
                <a:cs typeface="Calibri"/>
                <a:sym typeface="Calibri"/>
              </a:endParaRPr>
            </a:p>
          </p:txBody>
        </p:sp>
        <p:sp>
          <p:nvSpPr>
            <p:cNvPr id="321" name="Google Shape;321;p9"/>
            <p:cNvSpPr/>
            <p:nvPr/>
          </p:nvSpPr>
          <p:spPr>
            <a:xfrm>
              <a:off x="4805123" y="1289071"/>
              <a:ext cx="286460" cy="286460"/>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9"/>
            <p:cNvSpPr/>
            <p:nvPr/>
          </p:nvSpPr>
          <p:spPr>
            <a:xfrm>
              <a:off x="5633988" y="1718762"/>
              <a:ext cx="1296542" cy="1145841"/>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9"/>
            <p:cNvSpPr txBox="1"/>
            <p:nvPr/>
          </p:nvSpPr>
          <p:spPr>
            <a:xfrm>
              <a:off x="5633988" y="1718762"/>
              <a:ext cx="1296542" cy="1145841"/>
            </a:xfrm>
            <a:prstGeom prst="rect">
              <a:avLst/>
            </a:prstGeom>
            <a:noFill/>
            <a:ln>
              <a:noFill/>
            </a:ln>
          </p:spPr>
          <p:txBody>
            <a:bodyPr anchorCtr="0" anchor="t" bIns="99550" lIns="99550" spcFirstLastPara="1" rIns="99550" wrap="square" tIns="99550">
              <a:noAutofit/>
            </a:bodyPr>
            <a:lstStyle/>
            <a:p>
              <a:pPr indent="0" lvl="0" marL="0" marR="0" rtl="0" algn="ctr">
                <a:lnSpc>
                  <a:spcPct val="90000"/>
                </a:lnSpc>
                <a:spcBef>
                  <a:spcPts val="0"/>
                </a:spcBef>
                <a:spcAft>
                  <a:spcPts val="0"/>
                </a:spcAft>
                <a:buNone/>
              </a:pPr>
              <a:r>
                <a:rPr b="0" i="0" lang="en-US" sz="1400" u="none">
                  <a:solidFill>
                    <a:schemeClr val="dk1"/>
                  </a:solidFill>
                  <a:latin typeface="Calibri"/>
                  <a:ea typeface="Calibri"/>
                  <a:cs typeface="Calibri"/>
                  <a:sym typeface="Calibri"/>
                </a:rPr>
                <a:t>Tutorship and assessment</a:t>
              </a:r>
              <a:endParaRPr sz="1400">
                <a:solidFill>
                  <a:schemeClr val="dk1"/>
                </a:solidFill>
                <a:latin typeface="Calibri"/>
                <a:ea typeface="Calibri"/>
                <a:cs typeface="Calibri"/>
                <a:sym typeface="Calibri"/>
              </a:endParaRPr>
            </a:p>
          </p:txBody>
        </p:sp>
        <p:sp>
          <p:nvSpPr>
            <p:cNvPr id="324" name="Google Shape;324;p9"/>
            <p:cNvSpPr/>
            <p:nvPr/>
          </p:nvSpPr>
          <p:spPr>
            <a:xfrm>
              <a:off x="6139029" y="1289071"/>
              <a:ext cx="286460" cy="286460"/>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9"/>
            <p:cNvSpPr/>
            <p:nvPr/>
          </p:nvSpPr>
          <p:spPr>
            <a:xfrm>
              <a:off x="6961753" y="0"/>
              <a:ext cx="624439" cy="1145841"/>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9"/>
            <p:cNvSpPr txBox="1"/>
            <p:nvPr/>
          </p:nvSpPr>
          <p:spPr>
            <a:xfrm>
              <a:off x="6961753" y="0"/>
              <a:ext cx="624439" cy="1145841"/>
            </a:xfrm>
            <a:prstGeom prst="rect">
              <a:avLst/>
            </a:prstGeom>
            <a:noFill/>
            <a:ln>
              <a:noFill/>
            </a:ln>
          </p:spPr>
          <p:txBody>
            <a:bodyPr anchorCtr="0" anchor="b" bIns="71100" lIns="71100" spcFirstLastPara="1" rIns="71100" wrap="square" tIns="71100">
              <a:noAutofit/>
            </a:bodyPr>
            <a:lstStyle/>
            <a:p>
              <a:pPr indent="0" lvl="0" marL="0" marR="0" rtl="0" algn="ctr">
                <a:lnSpc>
                  <a:spcPct val="90000"/>
                </a:lnSpc>
                <a:spcBef>
                  <a:spcPts val="0"/>
                </a:spcBef>
                <a:spcAft>
                  <a:spcPts val="0"/>
                </a:spcAft>
                <a:buNone/>
              </a:pPr>
              <a:r>
                <a:rPr b="0" i="0" lang="en-US" sz="1000" u="none">
                  <a:solidFill>
                    <a:schemeClr val="dk1"/>
                  </a:solidFill>
                  <a:latin typeface="Calibri"/>
                  <a:ea typeface="Calibri"/>
                  <a:cs typeface="Calibri"/>
                  <a:sym typeface="Calibri"/>
                </a:rPr>
                <a:t>Outcome report</a:t>
              </a:r>
              <a:endParaRPr sz="1000">
                <a:solidFill>
                  <a:schemeClr val="dk1"/>
                </a:solidFill>
                <a:latin typeface="Calibri"/>
                <a:ea typeface="Calibri"/>
                <a:cs typeface="Calibri"/>
                <a:sym typeface="Calibri"/>
              </a:endParaRPr>
            </a:p>
          </p:txBody>
        </p:sp>
        <p:sp>
          <p:nvSpPr>
            <p:cNvPr id="327" name="Google Shape;327;p9"/>
            <p:cNvSpPr/>
            <p:nvPr/>
          </p:nvSpPr>
          <p:spPr>
            <a:xfrm>
              <a:off x="7130742" y="1289071"/>
              <a:ext cx="286460" cy="286460"/>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28" name="Google Shape;328;p9"/>
          <p:cNvSpPr/>
          <p:nvPr/>
        </p:nvSpPr>
        <p:spPr>
          <a:xfrm>
            <a:off x="9908763" y="2137945"/>
            <a:ext cx="2151542" cy="2492990"/>
          </a:xfrm>
          <a:prstGeom prst="rect">
            <a:avLst/>
          </a:prstGeom>
          <a:gradFill>
            <a:gsLst>
              <a:gs pos="0">
                <a:srgbClr val="FFDC9B"/>
              </a:gs>
              <a:gs pos="50000">
                <a:srgbClr val="FFD68D"/>
              </a:gs>
              <a:gs pos="100000">
                <a:srgbClr val="FFD478"/>
              </a:gs>
            </a:gsLst>
            <a:lin ang="5400000" scaled="0"/>
          </a:gradFill>
          <a:ln cap="flat" cmpd="sng" w="9525">
            <a:solidFill>
              <a:schemeClr val="accent4"/>
            </a:solidFill>
            <a:prstDash val="solid"/>
            <a:miter lim="800000"/>
            <a:headEnd len="sm" w="sm" type="none"/>
            <a:tailEnd len="sm" w="sm" type="none"/>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400"/>
              <a:buFont typeface="Noto Sans Symbols"/>
              <a:buChar char="✔"/>
            </a:pPr>
            <a:r>
              <a:rPr b="0" i="0" lang="en-US" sz="1400" u="sng">
                <a:solidFill>
                  <a:schemeClr val="dk1"/>
                </a:solidFill>
                <a:latin typeface="Calibri"/>
                <a:ea typeface="Calibri"/>
                <a:cs typeface="Calibri"/>
                <a:sym typeface="Calibri"/>
              </a:rPr>
              <a:t>3 languages</a:t>
            </a:r>
            <a:endParaRPr/>
          </a:p>
          <a:p>
            <a:pPr indent="-285750" lvl="0" marL="285750" marR="0" rtl="0" algn="l">
              <a:spcBef>
                <a:spcPts val="0"/>
              </a:spcBef>
              <a:spcAft>
                <a:spcPts val="0"/>
              </a:spcAft>
              <a:buClr>
                <a:schemeClr val="dk1"/>
              </a:buClr>
              <a:buSzPts val="1400"/>
              <a:buFont typeface="Noto Sans Symbols"/>
              <a:buChar char="✔"/>
            </a:pPr>
            <a:r>
              <a:rPr b="0" i="0" lang="en-US" sz="1400" u="sng">
                <a:solidFill>
                  <a:schemeClr val="dk1"/>
                </a:solidFill>
                <a:latin typeface="Calibri"/>
                <a:ea typeface="Calibri"/>
                <a:cs typeface="Calibri"/>
                <a:sym typeface="Calibri"/>
              </a:rPr>
              <a:t>250 applications</a:t>
            </a:r>
            <a:endParaRPr/>
          </a:p>
          <a:p>
            <a:pPr indent="-285750" lvl="0" marL="285750" marR="0" rtl="0" algn="l">
              <a:spcBef>
                <a:spcPts val="0"/>
              </a:spcBef>
              <a:spcAft>
                <a:spcPts val="0"/>
              </a:spcAft>
              <a:buClr>
                <a:schemeClr val="dk1"/>
              </a:buClr>
              <a:buSzPts val="1400"/>
              <a:buFont typeface="Noto Sans Symbols"/>
              <a:buChar char="✔"/>
            </a:pPr>
            <a:r>
              <a:rPr b="0" i="0" lang="en-US" sz="1400" u="sng">
                <a:solidFill>
                  <a:schemeClr val="dk1"/>
                </a:solidFill>
                <a:latin typeface="Calibri"/>
                <a:ea typeface="Calibri"/>
                <a:cs typeface="Calibri"/>
                <a:sym typeface="Calibri"/>
              </a:rPr>
              <a:t>141 Admitted</a:t>
            </a:r>
            <a:endParaRPr b="0" i="0" sz="1400" u="sng">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400"/>
              <a:buFont typeface="Noto Sans Symbols"/>
              <a:buChar char="✔"/>
            </a:pPr>
            <a:r>
              <a:rPr b="0" i="0" lang="en-US" sz="1400" u="sng">
                <a:solidFill>
                  <a:schemeClr val="dk1"/>
                </a:solidFill>
                <a:latin typeface="Calibri"/>
                <a:ea typeface="Calibri"/>
                <a:cs typeface="Calibri"/>
                <a:sym typeface="Calibri"/>
              </a:rPr>
              <a:t>80 certificates of completion</a:t>
            </a:r>
            <a:endParaRPr/>
          </a:p>
          <a:p>
            <a:pPr indent="0" lvl="0" marL="0" marR="0" rtl="0" algn="ctr">
              <a:spcBef>
                <a:spcPts val="0"/>
              </a:spcBef>
              <a:spcAft>
                <a:spcPts val="0"/>
              </a:spcAft>
              <a:buNone/>
            </a:pPr>
            <a:r>
              <a:t/>
            </a:r>
            <a:endParaRPr sz="1400" u="sng">
              <a:solidFill>
                <a:schemeClr val="dk1"/>
              </a:solidFill>
              <a:latin typeface="Calibri"/>
              <a:ea typeface="Calibri"/>
              <a:cs typeface="Calibri"/>
              <a:sym typeface="Calibri"/>
            </a:endParaRPr>
          </a:p>
          <a:p>
            <a:pPr indent="0" lvl="0" marL="0" marR="0" rtl="0" algn="ctr">
              <a:spcBef>
                <a:spcPts val="0"/>
              </a:spcBef>
              <a:spcAft>
                <a:spcPts val="0"/>
              </a:spcAft>
              <a:buNone/>
            </a:pPr>
            <a:r>
              <a:rPr b="1" i="0" lang="en-US" sz="1400" u="sng">
                <a:solidFill>
                  <a:schemeClr val="dk1"/>
                </a:solidFill>
                <a:latin typeface="Calibri"/>
                <a:ea typeface="Calibri"/>
                <a:cs typeface="Calibri"/>
                <a:sym typeface="Calibri"/>
              </a:rPr>
              <a:t>Average general assessment </a:t>
            </a:r>
            <a:endParaRPr/>
          </a:p>
          <a:p>
            <a:pPr indent="0" lvl="0" marL="0" marR="0" rtl="0" algn="l">
              <a:spcBef>
                <a:spcPts val="0"/>
              </a:spcBef>
              <a:spcAft>
                <a:spcPts val="0"/>
              </a:spcAft>
              <a:buNone/>
            </a:pPr>
            <a:r>
              <a:t/>
            </a:r>
            <a:endParaRPr sz="1400" u="sng">
              <a:solidFill>
                <a:schemeClr val="dk1"/>
              </a:solidFill>
              <a:latin typeface="Calibri"/>
              <a:ea typeface="Calibri"/>
              <a:cs typeface="Calibri"/>
              <a:sym typeface="Calibri"/>
            </a:endParaRPr>
          </a:p>
          <a:p>
            <a:pPr indent="0" lvl="0" marL="0" marR="0" rtl="0" algn="ctr">
              <a:spcBef>
                <a:spcPts val="0"/>
              </a:spcBef>
              <a:spcAft>
                <a:spcPts val="0"/>
              </a:spcAft>
              <a:buNone/>
            </a:pPr>
            <a:r>
              <a:rPr b="1" i="0" lang="en-US" sz="1600" u="none">
                <a:solidFill>
                  <a:schemeClr val="dk1"/>
                </a:solidFill>
                <a:latin typeface="Calibri"/>
                <a:ea typeface="Calibri"/>
                <a:cs typeface="Calibri"/>
                <a:sym typeface="Calibri"/>
              </a:rPr>
              <a:t>4.3/5</a:t>
            </a:r>
            <a:endParaRPr b="1" sz="16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400" u="sng">
              <a:solidFill>
                <a:schemeClr val="dk1"/>
              </a:solidFill>
              <a:latin typeface="Calibri"/>
              <a:ea typeface="Calibri"/>
              <a:cs typeface="Calibri"/>
              <a:sym typeface="Calibri"/>
            </a:endParaRPr>
          </a:p>
        </p:txBody>
      </p:sp>
      <p:sp>
        <p:nvSpPr>
          <p:cNvPr id="329" name="Google Shape;329;p9"/>
          <p:cNvSpPr txBox="1"/>
          <p:nvPr/>
        </p:nvSpPr>
        <p:spPr>
          <a:xfrm>
            <a:off x="171551" y="812382"/>
            <a:ext cx="2394535" cy="1325563"/>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rgbClr val="178B9B"/>
              </a:buClr>
              <a:buSzPts val="2000"/>
              <a:buFont typeface="Arial"/>
              <a:buNone/>
            </a:pPr>
            <a:r>
              <a:rPr b="1" i="0" lang="en-US" sz="2000" u="none">
                <a:solidFill>
                  <a:srgbClr val="178B9B"/>
                </a:solidFill>
                <a:latin typeface="Arial"/>
                <a:ea typeface="Arial"/>
                <a:cs typeface="Arial"/>
                <a:sym typeface="Arial"/>
              </a:rPr>
              <a:t>0.2 Remote training courses</a:t>
            </a:r>
            <a:endParaRPr b="1" sz="2000">
              <a:solidFill>
                <a:srgbClr val="178B9B"/>
              </a:solidFill>
              <a:latin typeface="Arial"/>
              <a:ea typeface="Arial"/>
              <a:cs typeface="Arial"/>
              <a:sym typeface="Arial"/>
            </a:endParaRPr>
          </a:p>
          <a:p>
            <a:pPr indent="0" lvl="0" marL="0" marR="0" rtl="0" algn="l">
              <a:lnSpc>
                <a:spcPct val="100000"/>
              </a:lnSpc>
              <a:spcBef>
                <a:spcPts val="0"/>
              </a:spcBef>
              <a:spcAft>
                <a:spcPts val="0"/>
              </a:spcAft>
              <a:buClr>
                <a:srgbClr val="178B9B"/>
              </a:buClr>
              <a:buSzPts val="2000"/>
              <a:buFont typeface="Arial"/>
              <a:buNone/>
            </a:pPr>
            <a:r>
              <a:rPr b="1" i="0" lang="en-US" sz="2000" u="none">
                <a:solidFill>
                  <a:srgbClr val="178B9B"/>
                </a:solidFill>
                <a:latin typeface="Arial"/>
                <a:ea typeface="Arial"/>
                <a:cs typeface="Arial"/>
                <a:sym typeface="Arial"/>
              </a:rPr>
              <a:t>“Introduction into Climate Change”</a:t>
            </a:r>
            <a:endParaRPr b="1" sz="2000">
              <a:solidFill>
                <a:srgbClr val="178B9B"/>
              </a:solidFill>
              <a:latin typeface="Arial"/>
              <a:ea typeface="Arial"/>
              <a:cs typeface="Arial"/>
              <a:sym typeface="Arial"/>
            </a:endParaRPr>
          </a:p>
        </p:txBody>
      </p:sp>
      <p:pic>
        <p:nvPicPr>
          <p:cNvPr id="330" name="Google Shape;330;p9"/>
          <p:cNvPicPr preferRelativeResize="0"/>
          <p:nvPr/>
        </p:nvPicPr>
        <p:blipFill rotWithShape="1">
          <a:blip r:embed="rId7">
            <a:alphaModFix/>
          </a:blip>
          <a:srcRect b="0" l="0" r="0" t="0"/>
          <a:stretch/>
        </p:blipFill>
        <p:spPr>
          <a:xfrm>
            <a:off x="2977224" y="1483288"/>
            <a:ext cx="2464302" cy="982892"/>
          </a:xfrm>
          <a:prstGeom prst="rect">
            <a:avLst/>
          </a:prstGeom>
          <a:noFill/>
          <a:ln>
            <a:noFill/>
          </a:ln>
        </p:spPr>
      </p:pic>
      <p:pic>
        <p:nvPicPr>
          <p:cNvPr id="331" name="Google Shape;331;p9"/>
          <p:cNvPicPr preferRelativeResize="0"/>
          <p:nvPr/>
        </p:nvPicPr>
        <p:blipFill rotWithShape="1">
          <a:blip r:embed="rId8">
            <a:alphaModFix/>
          </a:blip>
          <a:srcRect b="0" l="0" r="0" t="0"/>
          <a:stretch/>
        </p:blipFill>
        <p:spPr>
          <a:xfrm>
            <a:off x="6346593" y="4574767"/>
            <a:ext cx="3351569" cy="1372568"/>
          </a:xfrm>
          <a:prstGeom prst="rect">
            <a:avLst/>
          </a:prstGeom>
          <a:noFill/>
          <a:ln cap="flat" cmpd="sng" w="9525">
            <a:solidFill>
              <a:srgbClr val="AEABAB"/>
            </a:solidFill>
            <a:prstDash val="solid"/>
            <a:round/>
            <a:headEnd len="sm" w="sm" type="none"/>
            <a:tailEnd len="sm" w="sm" type="none"/>
          </a:ln>
        </p:spPr>
      </p:pic>
      <p:pic>
        <p:nvPicPr>
          <p:cNvPr id="332" name="Google Shape;332;p9"/>
          <p:cNvPicPr preferRelativeResize="0"/>
          <p:nvPr/>
        </p:nvPicPr>
        <p:blipFill rotWithShape="1">
          <a:blip r:embed="rId9">
            <a:alphaModFix/>
          </a:blip>
          <a:srcRect b="0" l="0" r="0" t="0"/>
          <a:stretch/>
        </p:blipFill>
        <p:spPr>
          <a:xfrm>
            <a:off x="3152533" y="4317267"/>
            <a:ext cx="2734826" cy="1360842"/>
          </a:xfrm>
          <a:prstGeom prst="rect">
            <a:avLst/>
          </a:prstGeom>
          <a:noFill/>
          <a:ln>
            <a:noFill/>
          </a:ln>
        </p:spPr>
      </p:pic>
      <p:pic>
        <p:nvPicPr>
          <p:cNvPr id="333" name="Google Shape;333;p9"/>
          <p:cNvPicPr preferRelativeResize="0"/>
          <p:nvPr/>
        </p:nvPicPr>
        <p:blipFill rotWithShape="1">
          <a:blip r:embed="rId10">
            <a:alphaModFix/>
          </a:blip>
          <a:srcRect b="0" l="0" r="0" t="0"/>
          <a:stretch/>
        </p:blipFill>
        <p:spPr>
          <a:xfrm>
            <a:off x="5947809" y="433569"/>
            <a:ext cx="1868803" cy="1526884"/>
          </a:xfrm>
          <a:prstGeom prst="rect">
            <a:avLst/>
          </a:prstGeom>
          <a:noFill/>
          <a:ln cap="flat" cmpd="sng" w="9525">
            <a:solidFill>
              <a:srgbClr val="ACB8CA"/>
            </a:solidFill>
            <a:prstDash val="solid"/>
            <a:round/>
            <a:headEnd len="sm" w="sm" type="none"/>
            <a:tailEnd len="sm" w="sm" type="none"/>
          </a:ln>
        </p:spPr>
      </p:pic>
      <p:sp>
        <p:nvSpPr>
          <p:cNvPr id="334" name="Google Shape;334;p9"/>
          <p:cNvSpPr/>
          <p:nvPr/>
        </p:nvSpPr>
        <p:spPr>
          <a:xfrm>
            <a:off x="2977224" y="5763327"/>
            <a:ext cx="3319073"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sng">
                <a:solidFill>
                  <a:schemeClr val="dk1"/>
                </a:solidFill>
                <a:latin typeface="Calibri"/>
                <a:ea typeface="Calibri"/>
                <a:cs typeface="Calibri"/>
                <a:sym typeface="Calibri"/>
                <a:hlinkClick r:id="rId11">
                  <a:extLst>
                    <a:ext uri="{A12FA001-AC4F-418D-AE19-62706E023703}">
                      <ahyp:hlinkClr val="tx"/>
                    </a:ext>
                  </a:extLst>
                </a:hlinkClick>
              </a:rPr>
              <a:t>http://teleformacion.itccanarias.org/</a:t>
            </a:r>
            <a:r>
              <a:rPr b="0" i="0" lang="en-US" sz="1800" u="none">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335" name="Google Shape;335;p9"/>
          <p:cNvSpPr/>
          <p:nvPr/>
        </p:nvSpPr>
        <p:spPr>
          <a:xfrm>
            <a:off x="10096026" y="4754077"/>
            <a:ext cx="1777016" cy="1288084"/>
          </a:xfrm>
          <a:prstGeom prst="upArrowCallout">
            <a:avLst>
              <a:gd fmla="val 25000" name="adj1"/>
              <a:gd fmla="val 25000" name="adj2"/>
              <a:gd fmla="val 25000" name="adj3"/>
              <a:gd fmla="val 66108" name="adj4"/>
            </a:avLst>
          </a:prstGeom>
          <a:solidFill>
            <a:schemeClr val="l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Completed November 2021</a:t>
            </a:r>
            <a:endParaRPr/>
          </a:p>
        </p:txBody>
      </p:sp>
      <p:pic>
        <p:nvPicPr>
          <p:cNvPr id="336" name="Google Shape;336;p9"/>
          <p:cNvPicPr preferRelativeResize="0"/>
          <p:nvPr/>
        </p:nvPicPr>
        <p:blipFill>
          <a:blip r:embed="rId12">
            <a:alphaModFix/>
          </a:blip>
          <a:stretch>
            <a:fillRect/>
          </a:stretch>
        </p:blipFill>
        <p:spPr>
          <a:xfrm>
            <a:off x="3069525" y="6132525"/>
            <a:ext cx="9118926" cy="6762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2020-02-25T12:45:58Z</dcterms:created>
  <dc:creator>Usuario de Microsoft Office</dc:creator>
</cp:coreProperties>
</file>