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81" r:id="rId5"/>
    <p:sldId id="293" r:id="rId6"/>
    <p:sldId id="294" r:id="rId7"/>
    <p:sldId id="267" r:id="rId8"/>
    <p:sldId id="268" r:id="rId9"/>
    <p:sldId id="282" r:id="rId10"/>
    <p:sldId id="285" r:id="rId11"/>
    <p:sldId id="291" r:id="rId12"/>
    <p:sldId id="284" r:id="rId13"/>
    <p:sldId id="288" r:id="rId14"/>
    <p:sldId id="290" r:id="rId15"/>
    <p:sldId id="287" r:id="rId16"/>
    <p:sldId id="289" r:id="rId17"/>
    <p:sldId id="292" r:id="rId18"/>
    <p:sldId id="295" r:id="rId19"/>
    <p:sldId id="279" r:id="rId20"/>
  </p:sldIdLst>
  <p:sldSz cx="12192000" cy="6858000"/>
  <p:notesSz cx="6858000" cy="9144000"/>
  <p:embeddedFontLst>
    <p:embeddedFont>
      <p:font typeface="72" panose="020B0503030000000003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Fira Sans Extra Condensed Medium" panose="020B0604020202020204" charset="0"/>
      <p:regular r:id="rId30"/>
      <p:bold r:id="rId31"/>
      <p:italic r:id="rId32"/>
      <p:boldItalic r:id="rId33"/>
    </p:embeddedFont>
    <p:embeddedFont>
      <p:font typeface="Roboto Slab" panose="020B0604020202020204" charset="0"/>
      <p:regular r:id="rId34"/>
      <p:bold r:id="rId35"/>
    </p:embeddedFont>
    <p:embeddedFont>
      <p:font typeface="Tw Cen MT" panose="020B0602020104020603" pitchFamily="34" charset="0"/>
      <p:regular r:id="rId36"/>
      <p:bold r:id="rId37"/>
      <p:italic r:id="rId38"/>
      <p:boldItalic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38">
          <p15:clr>
            <a:srgbClr val="A4A3A4"/>
          </p15:clr>
        </p15:guide>
        <p15:guide id="2" pos="415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gRPSAs7/jaaaS7yGv40MVBTCWz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8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47B271-2913-4542-B4C8-5D65DB8D83B9}" v="93" dt="2022-09-19T17:38:45.182"/>
  </p1510:revLst>
</p1510:revInfo>
</file>

<file path=ppt/tableStyles.xml><?xml version="1.0" encoding="utf-8"?>
<a:tblStyleLst xmlns:a="http://schemas.openxmlformats.org/drawingml/2006/main" def="{55E3082E-8BF3-445E-AE46-06713B7FABE0}">
  <a:tblStyle styleId="{55E3082E-8BF3-445E-AE46-06713B7FABE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108"/>
      </p:cViewPr>
      <p:guideLst>
        <p:guide orient="horz" pos="1638"/>
        <p:guide pos="4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isco J.  Heras Hernandez" userId="895d9514-f1dc-4ae5-b27e-7a51845c0900" providerId="ADAL" clId="{8047B271-2913-4542-B4C8-5D65DB8D83B9}"/>
    <pc:docChg chg="undo custSel addSld delSld modSld sldOrd">
      <pc:chgData name="Francisco J.  Heras Hernandez" userId="895d9514-f1dc-4ae5-b27e-7a51845c0900" providerId="ADAL" clId="{8047B271-2913-4542-B4C8-5D65DB8D83B9}" dt="2022-09-19T17:40:30.552" v="1738" actId="948"/>
      <pc:docMkLst>
        <pc:docMk/>
      </pc:docMkLst>
      <pc:sldChg chg="modSp mod">
        <pc:chgData name="Francisco J.  Heras Hernandez" userId="895d9514-f1dc-4ae5-b27e-7a51845c0900" providerId="ADAL" clId="{8047B271-2913-4542-B4C8-5D65DB8D83B9}" dt="2022-09-19T17:40:30.552" v="1738" actId="948"/>
        <pc:sldMkLst>
          <pc:docMk/>
          <pc:sldMk cId="0" sldId="256"/>
        </pc:sldMkLst>
        <pc:spChg chg="mod">
          <ac:chgData name="Francisco J.  Heras Hernandez" userId="895d9514-f1dc-4ae5-b27e-7a51845c0900" providerId="ADAL" clId="{8047B271-2913-4542-B4C8-5D65DB8D83B9}" dt="2022-09-19T17:39:58.736" v="1733" actId="14100"/>
          <ac:spMkLst>
            <pc:docMk/>
            <pc:sldMk cId="0" sldId="256"/>
            <ac:spMk id="93" creationId="{00000000-0000-0000-0000-000000000000}"/>
          </ac:spMkLst>
        </pc:spChg>
        <pc:spChg chg="mod">
          <ac:chgData name="Francisco J.  Heras Hernandez" userId="895d9514-f1dc-4ae5-b27e-7a51845c0900" providerId="ADAL" clId="{8047B271-2913-4542-B4C8-5D65DB8D83B9}" dt="2022-09-19T17:39:51.403" v="1731" actId="255"/>
          <ac:spMkLst>
            <pc:docMk/>
            <pc:sldMk cId="0" sldId="256"/>
            <ac:spMk id="95" creationId="{00000000-0000-0000-0000-000000000000}"/>
          </ac:spMkLst>
        </pc:spChg>
        <pc:spChg chg="mod">
          <ac:chgData name="Francisco J.  Heras Hernandez" userId="895d9514-f1dc-4ae5-b27e-7a51845c0900" providerId="ADAL" clId="{8047B271-2913-4542-B4C8-5D65DB8D83B9}" dt="2022-09-19T17:40:30.552" v="1738" actId="948"/>
          <ac:spMkLst>
            <pc:docMk/>
            <pc:sldMk cId="0" sldId="256"/>
            <ac:spMk id="96" creationId="{00000000-0000-0000-0000-000000000000}"/>
          </ac:spMkLst>
        </pc:spChg>
      </pc:sldChg>
      <pc:sldChg chg="modSp mod">
        <pc:chgData name="Francisco J.  Heras Hernandez" userId="895d9514-f1dc-4ae5-b27e-7a51845c0900" providerId="ADAL" clId="{8047B271-2913-4542-B4C8-5D65DB8D83B9}" dt="2022-09-17T09:23:25.329" v="917" actId="1076"/>
        <pc:sldMkLst>
          <pc:docMk/>
          <pc:sldMk cId="0" sldId="257"/>
        </pc:sldMkLst>
        <pc:spChg chg="mod">
          <ac:chgData name="Francisco J.  Heras Hernandez" userId="895d9514-f1dc-4ae5-b27e-7a51845c0900" providerId="ADAL" clId="{8047B271-2913-4542-B4C8-5D65DB8D83B9}" dt="2022-09-17T09:23:11.566" v="916" actId="1036"/>
          <ac:spMkLst>
            <pc:docMk/>
            <pc:sldMk cId="0" sldId="257"/>
            <ac:spMk id="18" creationId="{00000000-0000-0000-0000-000000000000}"/>
          </ac:spMkLst>
        </pc:spChg>
        <pc:spChg chg="mod">
          <ac:chgData name="Francisco J.  Heras Hernandez" userId="895d9514-f1dc-4ae5-b27e-7a51845c0900" providerId="ADAL" clId="{8047B271-2913-4542-B4C8-5D65DB8D83B9}" dt="2022-09-17T09:22:13.425" v="868" actId="20577"/>
          <ac:spMkLst>
            <pc:docMk/>
            <pc:sldMk cId="0" sldId="257"/>
            <ac:spMk id="19" creationId="{00000000-0000-0000-0000-000000000000}"/>
          </ac:spMkLst>
        </pc:spChg>
        <pc:spChg chg="mod">
          <ac:chgData name="Francisco J.  Heras Hernandez" userId="895d9514-f1dc-4ae5-b27e-7a51845c0900" providerId="ADAL" clId="{8047B271-2913-4542-B4C8-5D65DB8D83B9}" dt="2022-09-17T09:23:25.329" v="917" actId="1076"/>
          <ac:spMkLst>
            <pc:docMk/>
            <pc:sldMk cId="0" sldId="257"/>
            <ac:spMk id="20" creationId="{00000000-0000-0000-0000-000000000000}"/>
          </ac:spMkLst>
        </pc:spChg>
        <pc:spChg chg="mod">
          <ac:chgData name="Francisco J.  Heras Hernandez" userId="895d9514-f1dc-4ae5-b27e-7a51845c0900" providerId="ADAL" clId="{8047B271-2913-4542-B4C8-5D65DB8D83B9}" dt="2022-09-17T08:31:12.843" v="447" actId="1076"/>
          <ac:spMkLst>
            <pc:docMk/>
            <pc:sldMk cId="0" sldId="257"/>
            <ac:spMk id="21" creationId="{00000000-0000-0000-0000-000000000000}"/>
          </ac:spMkLst>
        </pc:spChg>
        <pc:spChg chg="mod">
          <ac:chgData name="Francisco J.  Heras Hernandez" userId="895d9514-f1dc-4ae5-b27e-7a51845c0900" providerId="ADAL" clId="{8047B271-2913-4542-B4C8-5D65DB8D83B9}" dt="2022-09-17T09:23:02.018" v="912" actId="1076"/>
          <ac:spMkLst>
            <pc:docMk/>
            <pc:sldMk cId="0" sldId="257"/>
            <ac:spMk id="22" creationId="{00000000-0000-0000-0000-000000000000}"/>
          </ac:spMkLst>
        </pc:spChg>
        <pc:spChg chg="mod">
          <ac:chgData name="Francisco J.  Heras Hernandez" userId="895d9514-f1dc-4ae5-b27e-7a51845c0900" providerId="ADAL" clId="{8047B271-2913-4542-B4C8-5D65DB8D83B9}" dt="2022-09-17T08:29:57.018" v="391" actId="20577"/>
          <ac:spMkLst>
            <pc:docMk/>
            <pc:sldMk cId="0" sldId="257"/>
            <ac:spMk id="111" creationId="{00000000-0000-0000-0000-000000000000}"/>
          </ac:spMkLst>
        </pc:spChg>
        <pc:spChg chg="mod">
          <ac:chgData name="Francisco J.  Heras Hernandez" userId="895d9514-f1dc-4ae5-b27e-7a51845c0900" providerId="ADAL" clId="{8047B271-2913-4542-B4C8-5D65DB8D83B9}" dt="2022-09-17T08:31:09.227" v="446" actId="1076"/>
          <ac:spMkLst>
            <pc:docMk/>
            <pc:sldMk cId="0" sldId="257"/>
            <ac:spMk id="113" creationId="{00000000-0000-0000-0000-000000000000}"/>
          </ac:spMkLst>
        </pc:spChg>
      </pc:sldChg>
      <pc:sldChg chg="addSp delSp modSp mod">
        <pc:chgData name="Francisco J.  Heras Hernandez" userId="895d9514-f1dc-4ae5-b27e-7a51845c0900" providerId="ADAL" clId="{8047B271-2913-4542-B4C8-5D65DB8D83B9}" dt="2022-09-17T08:14:51.291" v="184" actId="14100"/>
        <pc:sldMkLst>
          <pc:docMk/>
          <pc:sldMk cId="0" sldId="258"/>
        </pc:sldMkLst>
        <pc:spChg chg="add mod">
          <ac:chgData name="Francisco J.  Heras Hernandez" userId="895d9514-f1dc-4ae5-b27e-7a51845c0900" providerId="ADAL" clId="{8047B271-2913-4542-B4C8-5D65DB8D83B9}" dt="2022-09-17T08:14:51.291" v="184" actId="14100"/>
          <ac:spMkLst>
            <pc:docMk/>
            <pc:sldMk cId="0" sldId="258"/>
            <ac:spMk id="2" creationId="{0CC255E1-70CB-7053-044A-FA5A8A06BA48}"/>
          </ac:spMkLst>
        </pc:spChg>
        <pc:spChg chg="del">
          <ac:chgData name="Francisco J.  Heras Hernandez" userId="895d9514-f1dc-4ae5-b27e-7a51845c0900" providerId="ADAL" clId="{8047B271-2913-4542-B4C8-5D65DB8D83B9}" dt="2022-09-17T07:52:08.558" v="2" actId="478"/>
          <ac:spMkLst>
            <pc:docMk/>
            <pc:sldMk cId="0" sldId="258"/>
            <ac:spMk id="127" creationId="{00000000-0000-0000-0000-000000000000}"/>
          </ac:spMkLst>
        </pc:spChg>
        <pc:spChg chg="del">
          <ac:chgData name="Francisco J.  Heras Hernandez" userId="895d9514-f1dc-4ae5-b27e-7a51845c0900" providerId="ADAL" clId="{8047B271-2913-4542-B4C8-5D65DB8D83B9}" dt="2022-09-17T07:52:06.966" v="1" actId="478"/>
          <ac:spMkLst>
            <pc:docMk/>
            <pc:sldMk cId="0" sldId="258"/>
            <ac:spMk id="129" creationId="{00000000-0000-0000-0000-000000000000}"/>
          </ac:spMkLst>
        </pc:spChg>
        <pc:spChg chg="del">
          <ac:chgData name="Francisco J.  Heras Hernandez" userId="895d9514-f1dc-4ae5-b27e-7a51845c0900" providerId="ADAL" clId="{8047B271-2913-4542-B4C8-5D65DB8D83B9}" dt="2022-09-17T07:52:04.674" v="0" actId="478"/>
          <ac:spMkLst>
            <pc:docMk/>
            <pc:sldMk cId="0" sldId="258"/>
            <ac:spMk id="130" creationId="{00000000-0000-0000-0000-000000000000}"/>
          </ac:spMkLst>
        </pc:spChg>
        <pc:grpChg chg="del">
          <ac:chgData name="Francisco J.  Heras Hernandez" userId="895d9514-f1dc-4ae5-b27e-7a51845c0900" providerId="ADAL" clId="{8047B271-2913-4542-B4C8-5D65DB8D83B9}" dt="2022-09-17T07:54:34.730" v="15" actId="478"/>
          <ac:grpSpMkLst>
            <pc:docMk/>
            <pc:sldMk cId="0" sldId="258"/>
            <ac:grpSpMk id="11" creationId="{00000000-0000-0000-0000-000000000000}"/>
          </ac:grpSpMkLst>
        </pc:grpChg>
        <pc:picChg chg="add mod">
          <ac:chgData name="Francisco J.  Heras Hernandez" userId="895d9514-f1dc-4ae5-b27e-7a51845c0900" providerId="ADAL" clId="{8047B271-2913-4542-B4C8-5D65DB8D83B9}" dt="2022-09-17T08:10:16.546" v="132" actId="1076"/>
          <ac:picMkLst>
            <pc:docMk/>
            <pc:sldMk cId="0" sldId="258"/>
            <ac:picMk id="3" creationId="{F5379B9E-634B-26FC-4BA3-DDD1EB630E39}"/>
          </ac:picMkLst>
        </pc:picChg>
      </pc:sldChg>
      <pc:sldChg chg="addSp delSp modSp mod">
        <pc:chgData name="Francisco J.  Heras Hernandez" userId="895d9514-f1dc-4ae5-b27e-7a51845c0900" providerId="ADAL" clId="{8047B271-2913-4542-B4C8-5D65DB8D83B9}" dt="2022-09-17T09:23:51.649" v="918" actId="14100"/>
        <pc:sldMkLst>
          <pc:docMk/>
          <pc:sldMk cId="0" sldId="267"/>
        </pc:sldMkLst>
        <pc:spChg chg="add mod">
          <ac:chgData name="Francisco J.  Heras Hernandez" userId="895d9514-f1dc-4ae5-b27e-7a51845c0900" providerId="ADAL" clId="{8047B271-2913-4542-B4C8-5D65DB8D83B9}" dt="2022-09-17T08:16:50.950" v="231" actId="1076"/>
          <ac:spMkLst>
            <pc:docMk/>
            <pc:sldMk cId="0" sldId="267"/>
            <ac:spMk id="2" creationId="{E2012562-40DB-1F3C-A2A3-E9F0832ED222}"/>
          </ac:spMkLst>
        </pc:spChg>
        <pc:spChg chg="add mod">
          <ac:chgData name="Francisco J.  Heras Hernandez" userId="895d9514-f1dc-4ae5-b27e-7a51845c0900" providerId="ADAL" clId="{8047B271-2913-4542-B4C8-5D65DB8D83B9}" dt="2022-09-17T08:16:38.435" v="227" actId="1037"/>
          <ac:spMkLst>
            <pc:docMk/>
            <pc:sldMk cId="0" sldId="267"/>
            <ac:spMk id="7" creationId="{E1AF2A09-757D-7B78-96D7-BCF6369D7AE7}"/>
          </ac:spMkLst>
        </pc:spChg>
        <pc:spChg chg="del">
          <ac:chgData name="Francisco J.  Heras Hernandez" userId="895d9514-f1dc-4ae5-b27e-7a51845c0900" providerId="ADAL" clId="{8047B271-2913-4542-B4C8-5D65DB8D83B9}" dt="2022-09-17T07:57:43.767" v="35" actId="478"/>
          <ac:spMkLst>
            <pc:docMk/>
            <pc:sldMk cId="0" sldId="267"/>
            <ac:spMk id="296" creationId="{00000000-0000-0000-0000-000000000000}"/>
          </ac:spMkLst>
        </pc:spChg>
        <pc:spChg chg="del">
          <ac:chgData name="Francisco J.  Heras Hernandez" userId="895d9514-f1dc-4ae5-b27e-7a51845c0900" providerId="ADAL" clId="{8047B271-2913-4542-B4C8-5D65DB8D83B9}" dt="2022-09-17T07:57:42.158" v="34" actId="478"/>
          <ac:spMkLst>
            <pc:docMk/>
            <pc:sldMk cId="0" sldId="267"/>
            <ac:spMk id="298" creationId="{00000000-0000-0000-0000-000000000000}"/>
          </ac:spMkLst>
        </pc:spChg>
        <pc:spChg chg="del">
          <ac:chgData name="Francisco J.  Heras Hernandez" userId="895d9514-f1dc-4ae5-b27e-7a51845c0900" providerId="ADAL" clId="{8047B271-2913-4542-B4C8-5D65DB8D83B9}" dt="2022-09-17T07:57:40.204" v="33" actId="478"/>
          <ac:spMkLst>
            <pc:docMk/>
            <pc:sldMk cId="0" sldId="267"/>
            <ac:spMk id="299" creationId="{00000000-0000-0000-0000-000000000000}"/>
          </ac:spMkLst>
        </pc:spChg>
        <pc:grpChg chg="del">
          <ac:chgData name="Francisco J.  Heras Hernandez" userId="895d9514-f1dc-4ae5-b27e-7a51845c0900" providerId="ADAL" clId="{8047B271-2913-4542-B4C8-5D65DB8D83B9}" dt="2022-09-17T07:57:54.801" v="40" actId="478"/>
          <ac:grpSpMkLst>
            <pc:docMk/>
            <pc:sldMk cId="0" sldId="267"/>
            <ac:grpSpMk id="11" creationId="{00000000-0000-0000-0000-000000000000}"/>
          </ac:grpSpMkLst>
        </pc:grpChg>
        <pc:picChg chg="add del mod">
          <ac:chgData name="Francisco J.  Heras Hernandez" userId="895d9514-f1dc-4ae5-b27e-7a51845c0900" providerId="ADAL" clId="{8047B271-2913-4542-B4C8-5D65DB8D83B9}" dt="2022-09-17T07:59:31.049" v="49" actId="478"/>
          <ac:picMkLst>
            <pc:docMk/>
            <pc:sldMk cId="0" sldId="267"/>
            <ac:picMk id="4" creationId="{515B8387-0121-DAF9-AE7F-C651C4DC3572}"/>
          </ac:picMkLst>
        </pc:picChg>
        <pc:picChg chg="add mod">
          <ac:chgData name="Francisco J.  Heras Hernandez" userId="895d9514-f1dc-4ae5-b27e-7a51845c0900" providerId="ADAL" clId="{8047B271-2913-4542-B4C8-5D65DB8D83B9}" dt="2022-09-17T09:23:51.649" v="918" actId="14100"/>
          <ac:picMkLst>
            <pc:docMk/>
            <pc:sldMk cId="0" sldId="267"/>
            <ac:picMk id="6" creationId="{780E28C9-1701-D731-88A9-B83F0A45BFD3}"/>
          </ac:picMkLst>
        </pc:picChg>
      </pc:sldChg>
      <pc:sldChg chg="addSp delSp modSp mod">
        <pc:chgData name="Francisco J.  Heras Hernandez" userId="895d9514-f1dc-4ae5-b27e-7a51845c0900" providerId="ADAL" clId="{8047B271-2913-4542-B4C8-5D65DB8D83B9}" dt="2022-09-17T09:23:57.329" v="919" actId="14100"/>
        <pc:sldMkLst>
          <pc:docMk/>
          <pc:sldMk cId="0" sldId="268"/>
        </pc:sldMkLst>
        <pc:grpChg chg="del">
          <ac:chgData name="Francisco J.  Heras Hernandez" userId="895d9514-f1dc-4ae5-b27e-7a51845c0900" providerId="ADAL" clId="{8047B271-2913-4542-B4C8-5D65DB8D83B9}" dt="2022-09-17T08:01:55.662" v="59" actId="478"/>
          <ac:grpSpMkLst>
            <pc:docMk/>
            <pc:sldMk cId="0" sldId="268"/>
            <ac:grpSpMk id="7" creationId="{00000000-0000-0000-0000-000000000000}"/>
          </ac:grpSpMkLst>
        </pc:grpChg>
        <pc:graphicFrameChg chg="add mod modGraphic">
          <ac:chgData name="Francisco J.  Heras Hernandez" userId="895d9514-f1dc-4ae5-b27e-7a51845c0900" providerId="ADAL" clId="{8047B271-2913-4542-B4C8-5D65DB8D83B9}" dt="2022-09-17T08:18:50.799" v="237" actId="1076"/>
          <ac:graphicFrameMkLst>
            <pc:docMk/>
            <pc:sldMk cId="0" sldId="268"/>
            <ac:graphicFrameMk id="3" creationId="{18B88135-D1FE-CAB3-85F8-383A0590D279}"/>
          </ac:graphicFrameMkLst>
        </pc:graphicFrameChg>
        <pc:picChg chg="add mod">
          <ac:chgData name="Francisco J.  Heras Hernandez" userId="895d9514-f1dc-4ae5-b27e-7a51845c0900" providerId="ADAL" clId="{8047B271-2913-4542-B4C8-5D65DB8D83B9}" dt="2022-09-17T09:23:57.329" v="919" actId="14100"/>
          <ac:picMkLst>
            <pc:docMk/>
            <pc:sldMk cId="0" sldId="268"/>
            <ac:picMk id="2" creationId="{E194C034-B0FD-97F8-FB28-68F1B98539C3}"/>
          </ac:picMkLst>
        </pc:picChg>
      </pc:sldChg>
      <pc:sldChg chg="addSp delSp modSp mod">
        <pc:chgData name="Francisco J.  Heras Hernandez" userId="895d9514-f1dc-4ae5-b27e-7a51845c0900" providerId="ADAL" clId="{8047B271-2913-4542-B4C8-5D65DB8D83B9}" dt="2022-09-17T08:11:15.071" v="139" actId="948"/>
        <pc:sldMkLst>
          <pc:docMk/>
          <pc:sldMk cId="232833118" sldId="281"/>
        </pc:sldMkLst>
        <pc:spChg chg="add del mod">
          <ac:chgData name="Francisco J.  Heras Hernandez" userId="895d9514-f1dc-4ae5-b27e-7a51845c0900" providerId="ADAL" clId="{8047B271-2913-4542-B4C8-5D65DB8D83B9}" dt="2022-09-17T08:11:15.071" v="139" actId="948"/>
          <ac:spMkLst>
            <pc:docMk/>
            <pc:sldMk cId="232833118" sldId="281"/>
            <ac:spMk id="2" creationId="{A73B3B8C-E4AB-51A7-824E-EF93EF7EEEC3}"/>
          </ac:spMkLst>
        </pc:spChg>
        <pc:grpChg chg="del">
          <ac:chgData name="Francisco J.  Heras Hernandez" userId="895d9514-f1dc-4ae5-b27e-7a51845c0900" providerId="ADAL" clId="{8047B271-2913-4542-B4C8-5D65DB8D83B9}" dt="2022-09-17T07:55:39.863" v="19" actId="478"/>
          <ac:grpSpMkLst>
            <pc:docMk/>
            <pc:sldMk cId="232833118" sldId="281"/>
            <ac:grpSpMk id="7" creationId="{00000000-0000-0000-0000-000000000000}"/>
          </ac:grpSpMkLst>
        </pc:grpChg>
        <pc:graphicFrameChg chg="add del mod">
          <ac:chgData name="Francisco J.  Heras Hernandez" userId="895d9514-f1dc-4ae5-b27e-7a51845c0900" providerId="ADAL" clId="{8047B271-2913-4542-B4C8-5D65DB8D83B9}" dt="2022-09-17T08:11:02.636" v="138" actId="26606"/>
          <ac:graphicFrameMkLst>
            <pc:docMk/>
            <pc:sldMk cId="232833118" sldId="281"/>
            <ac:graphicFrameMk id="311" creationId="{62847A68-7814-EE5A-2304-5111566A0547}"/>
          </ac:graphicFrameMkLst>
        </pc:graphicFrameChg>
        <pc:picChg chg="add del mod">
          <ac:chgData name="Francisco J.  Heras Hernandez" userId="895d9514-f1dc-4ae5-b27e-7a51845c0900" providerId="ADAL" clId="{8047B271-2913-4542-B4C8-5D65DB8D83B9}" dt="2022-09-17T08:10:25.675" v="133" actId="478"/>
          <ac:picMkLst>
            <pc:docMk/>
            <pc:sldMk cId="232833118" sldId="281"/>
            <ac:picMk id="3" creationId="{4314AF73-A082-BCEB-2709-CF26F4B4E234}"/>
          </ac:picMkLst>
        </pc:picChg>
        <pc:picChg chg="add mod">
          <ac:chgData name="Francisco J.  Heras Hernandez" userId="895d9514-f1dc-4ae5-b27e-7a51845c0900" providerId="ADAL" clId="{8047B271-2913-4542-B4C8-5D65DB8D83B9}" dt="2022-09-17T08:10:27.160" v="134"/>
          <ac:picMkLst>
            <pc:docMk/>
            <pc:sldMk cId="232833118" sldId="281"/>
            <ac:picMk id="4" creationId="{D69617C8-E453-C746-7609-496B8001F923}"/>
          </ac:picMkLst>
        </pc:picChg>
      </pc:sldChg>
      <pc:sldChg chg="addSp delSp modSp mod">
        <pc:chgData name="Francisco J.  Heras Hernandez" userId="895d9514-f1dc-4ae5-b27e-7a51845c0900" providerId="ADAL" clId="{8047B271-2913-4542-B4C8-5D65DB8D83B9}" dt="2022-09-17T09:14:20.801" v="774" actId="1076"/>
        <pc:sldMkLst>
          <pc:docMk/>
          <pc:sldMk cId="2189980675" sldId="282"/>
        </pc:sldMkLst>
        <pc:spChg chg="del">
          <ac:chgData name="Francisco J.  Heras Hernandez" userId="895d9514-f1dc-4ae5-b27e-7a51845c0900" providerId="ADAL" clId="{8047B271-2913-4542-B4C8-5D65DB8D83B9}" dt="2022-09-17T08:07:52.219" v="119" actId="478"/>
          <ac:spMkLst>
            <pc:docMk/>
            <pc:sldMk cId="2189980675" sldId="282"/>
            <ac:spMk id="296" creationId="{00000000-0000-0000-0000-000000000000}"/>
          </ac:spMkLst>
        </pc:spChg>
        <pc:spChg chg="del">
          <ac:chgData name="Francisco J.  Heras Hernandez" userId="895d9514-f1dc-4ae5-b27e-7a51845c0900" providerId="ADAL" clId="{8047B271-2913-4542-B4C8-5D65DB8D83B9}" dt="2022-09-17T08:07:54.074" v="120" actId="478"/>
          <ac:spMkLst>
            <pc:docMk/>
            <pc:sldMk cId="2189980675" sldId="282"/>
            <ac:spMk id="298" creationId="{00000000-0000-0000-0000-000000000000}"/>
          </ac:spMkLst>
        </pc:spChg>
        <pc:spChg chg="del">
          <ac:chgData name="Francisco J.  Heras Hernandez" userId="895d9514-f1dc-4ae5-b27e-7a51845c0900" providerId="ADAL" clId="{8047B271-2913-4542-B4C8-5D65DB8D83B9}" dt="2022-09-17T08:07:50.495" v="118" actId="478"/>
          <ac:spMkLst>
            <pc:docMk/>
            <pc:sldMk cId="2189980675" sldId="282"/>
            <ac:spMk id="299" creationId="{00000000-0000-0000-0000-000000000000}"/>
          </ac:spMkLst>
        </pc:spChg>
        <pc:grpChg chg="del">
          <ac:chgData name="Francisco J.  Heras Hernandez" userId="895d9514-f1dc-4ae5-b27e-7a51845c0900" providerId="ADAL" clId="{8047B271-2913-4542-B4C8-5D65DB8D83B9}" dt="2022-09-17T08:07:57.386" v="121" actId="478"/>
          <ac:grpSpMkLst>
            <pc:docMk/>
            <pc:sldMk cId="2189980675" sldId="282"/>
            <ac:grpSpMk id="11" creationId="{00000000-0000-0000-0000-000000000000}"/>
          </ac:grpSpMkLst>
        </pc:grpChg>
        <pc:picChg chg="add mod">
          <ac:chgData name="Francisco J.  Heras Hernandez" userId="895d9514-f1dc-4ae5-b27e-7a51845c0900" providerId="ADAL" clId="{8047B271-2913-4542-B4C8-5D65DB8D83B9}" dt="2022-09-17T09:14:20.801" v="774" actId="1076"/>
          <ac:picMkLst>
            <pc:docMk/>
            <pc:sldMk cId="2189980675" sldId="282"/>
            <ac:picMk id="3" creationId="{45452BB6-896F-08FE-CE97-CE90ADABB9CB}"/>
          </ac:picMkLst>
        </pc:picChg>
        <pc:picChg chg="add mod">
          <ac:chgData name="Francisco J.  Heras Hernandez" userId="895d9514-f1dc-4ae5-b27e-7a51845c0900" providerId="ADAL" clId="{8047B271-2913-4542-B4C8-5D65DB8D83B9}" dt="2022-09-17T08:19:38.823" v="241" actId="1076"/>
          <ac:picMkLst>
            <pc:docMk/>
            <pc:sldMk cId="2189980675" sldId="282"/>
            <ac:picMk id="4" creationId="{CB1F2EA2-CBF3-593D-4D2D-17072F1F820B}"/>
          </ac:picMkLst>
        </pc:picChg>
        <pc:picChg chg="del">
          <ac:chgData name="Francisco J.  Heras Hernandez" userId="895d9514-f1dc-4ae5-b27e-7a51845c0900" providerId="ADAL" clId="{8047B271-2913-4542-B4C8-5D65DB8D83B9}" dt="2022-09-17T08:19:32.107" v="240" actId="478"/>
          <ac:picMkLst>
            <pc:docMk/>
            <pc:sldMk cId="2189980675" sldId="282"/>
            <ac:picMk id="295" creationId="{00000000-0000-0000-0000-000000000000}"/>
          </ac:picMkLst>
        </pc:picChg>
      </pc:sldChg>
      <pc:sldChg chg="addSp delSp modSp del mod ord">
        <pc:chgData name="Francisco J.  Heras Hernandez" userId="895d9514-f1dc-4ae5-b27e-7a51845c0900" providerId="ADAL" clId="{8047B271-2913-4542-B4C8-5D65DB8D83B9}" dt="2022-09-17T09:20:46.861" v="851" actId="47"/>
        <pc:sldMkLst>
          <pc:docMk/>
          <pc:sldMk cId="4042141935" sldId="283"/>
        </pc:sldMkLst>
        <pc:spChg chg="del">
          <ac:chgData name="Francisco J.  Heras Hernandez" userId="895d9514-f1dc-4ae5-b27e-7a51845c0900" providerId="ADAL" clId="{8047B271-2913-4542-B4C8-5D65DB8D83B9}" dt="2022-09-17T08:25:26.827" v="294" actId="478"/>
          <ac:spMkLst>
            <pc:docMk/>
            <pc:sldMk cId="4042141935" sldId="283"/>
            <ac:spMk id="296" creationId="{00000000-0000-0000-0000-000000000000}"/>
          </ac:spMkLst>
        </pc:spChg>
        <pc:spChg chg="del">
          <ac:chgData name="Francisco J.  Heras Hernandez" userId="895d9514-f1dc-4ae5-b27e-7a51845c0900" providerId="ADAL" clId="{8047B271-2913-4542-B4C8-5D65DB8D83B9}" dt="2022-09-17T08:25:28.562" v="295" actId="478"/>
          <ac:spMkLst>
            <pc:docMk/>
            <pc:sldMk cId="4042141935" sldId="283"/>
            <ac:spMk id="298" creationId="{00000000-0000-0000-0000-000000000000}"/>
          </ac:spMkLst>
        </pc:spChg>
        <pc:spChg chg="del">
          <ac:chgData name="Francisco J.  Heras Hernandez" userId="895d9514-f1dc-4ae5-b27e-7a51845c0900" providerId="ADAL" clId="{8047B271-2913-4542-B4C8-5D65DB8D83B9}" dt="2022-09-17T08:25:25.521" v="293" actId="478"/>
          <ac:spMkLst>
            <pc:docMk/>
            <pc:sldMk cId="4042141935" sldId="283"/>
            <ac:spMk id="299" creationId="{00000000-0000-0000-0000-000000000000}"/>
          </ac:spMkLst>
        </pc:spChg>
        <pc:grpChg chg="del">
          <ac:chgData name="Francisco J.  Heras Hernandez" userId="895d9514-f1dc-4ae5-b27e-7a51845c0900" providerId="ADAL" clId="{8047B271-2913-4542-B4C8-5D65DB8D83B9}" dt="2022-09-17T08:35:57.683" v="454" actId="478"/>
          <ac:grpSpMkLst>
            <pc:docMk/>
            <pc:sldMk cId="4042141935" sldId="283"/>
            <ac:grpSpMk id="12" creationId="{00000000-0000-0000-0000-000000000000}"/>
          </ac:grpSpMkLst>
        </pc:grpChg>
        <pc:graphicFrameChg chg="add mod">
          <ac:chgData name="Francisco J.  Heras Hernandez" userId="895d9514-f1dc-4ae5-b27e-7a51845c0900" providerId="ADAL" clId="{8047B271-2913-4542-B4C8-5D65DB8D83B9}" dt="2022-09-17T09:06:52.498" v="735" actId="1076"/>
          <ac:graphicFrameMkLst>
            <pc:docMk/>
            <pc:sldMk cId="4042141935" sldId="283"/>
            <ac:graphicFrameMk id="3" creationId="{0EF5CDFC-96F3-03C5-F849-335B06E6DDAC}"/>
          </ac:graphicFrameMkLst>
        </pc:graphicFrameChg>
        <pc:picChg chg="add mod modCrop">
          <ac:chgData name="Francisco J.  Heras Hernandez" userId="895d9514-f1dc-4ae5-b27e-7a51845c0900" providerId="ADAL" clId="{8047B271-2913-4542-B4C8-5D65DB8D83B9}" dt="2022-09-17T09:07:01.827" v="736" actId="14100"/>
          <ac:picMkLst>
            <pc:docMk/>
            <pc:sldMk cId="4042141935" sldId="283"/>
            <ac:picMk id="2" creationId="{90F0F4C4-DFD4-FA11-89DF-799A96F91F37}"/>
          </ac:picMkLst>
        </pc:picChg>
      </pc:sldChg>
      <pc:sldChg chg="addSp delSp modSp mod ord">
        <pc:chgData name="Francisco J.  Heras Hernandez" userId="895d9514-f1dc-4ae5-b27e-7a51845c0900" providerId="ADAL" clId="{8047B271-2913-4542-B4C8-5D65DB8D83B9}" dt="2022-09-19T17:39:24.382" v="1730" actId="20577"/>
        <pc:sldMkLst>
          <pc:docMk/>
          <pc:sldMk cId="1231718855" sldId="284"/>
        </pc:sldMkLst>
        <pc:spChg chg="add mod">
          <ac:chgData name="Francisco J.  Heras Hernandez" userId="895d9514-f1dc-4ae5-b27e-7a51845c0900" providerId="ADAL" clId="{8047B271-2913-4542-B4C8-5D65DB8D83B9}" dt="2022-09-19T17:39:24.382" v="1730" actId="20577"/>
          <ac:spMkLst>
            <pc:docMk/>
            <pc:sldMk cId="1231718855" sldId="284"/>
            <ac:spMk id="2" creationId="{B3FFD230-B18F-1E4E-E9EC-CE7A8D5AF811}"/>
          </ac:spMkLst>
        </pc:spChg>
        <pc:spChg chg="add del mod">
          <ac:chgData name="Francisco J.  Heras Hernandez" userId="895d9514-f1dc-4ae5-b27e-7a51845c0900" providerId="ADAL" clId="{8047B271-2913-4542-B4C8-5D65DB8D83B9}" dt="2022-09-17T09:02:08.886" v="691" actId="478"/>
          <ac:spMkLst>
            <pc:docMk/>
            <pc:sldMk cId="1231718855" sldId="284"/>
            <ac:spMk id="22" creationId="{DC6AFD08-E522-BE33-0C37-51B6F0A4B8A5}"/>
          </ac:spMkLst>
        </pc:spChg>
        <pc:grpChg chg="del">
          <ac:chgData name="Francisco J.  Heras Hernandez" userId="895d9514-f1dc-4ae5-b27e-7a51845c0900" providerId="ADAL" clId="{8047B271-2913-4542-B4C8-5D65DB8D83B9}" dt="2022-09-17T08:20:04.644" v="243" actId="478"/>
          <ac:grpSpMkLst>
            <pc:docMk/>
            <pc:sldMk cId="1231718855" sldId="284"/>
            <ac:grpSpMk id="7" creationId="{00000000-0000-0000-0000-000000000000}"/>
          </ac:grpSpMkLst>
        </pc:grpChg>
        <pc:graphicFrameChg chg="add mod">
          <ac:chgData name="Francisco J.  Heras Hernandez" userId="895d9514-f1dc-4ae5-b27e-7a51845c0900" providerId="ADAL" clId="{8047B271-2913-4542-B4C8-5D65DB8D83B9}" dt="2022-09-17T09:04:24.347" v="719" actId="1076"/>
          <ac:graphicFrameMkLst>
            <pc:docMk/>
            <pc:sldMk cId="1231718855" sldId="284"/>
            <ac:graphicFrameMk id="23" creationId="{37AF5C1A-0255-B0DA-EF9B-5AA44BFEFACF}"/>
          </ac:graphicFrameMkLst>
        </pc:graphicFrameChg>
        <pc:picChg chg="add del mod">
          <ac:chgData name="Francisco J.  Heras Hernandez" userId="895d9514-f1dc-4ae5-b27e-7a51845c0900" providerId="ADAL" clId="{8047B271-2913-4542-B4C8-5D65DB8D83B9}" dt="2022-09-17T08:46:01.239" v="555" actId="478"/>
          <ac:picMkLst>
            <pc:docMk/>
            <pc:sldMk cId="1231718855" sldId="284"/>
            <ac:picMk id="3" creationId="{93174A5B-3BC7-034A-4954-3710A0168175}"/>
          </ac:picMkLst>
        </pc:picChg>
        <pc:picChg chg="add del mod">
          <ac:chgData name="Francisco J.  Heras Hernandez" userId="895d9514-f1dc-4ae5-b27e-7a51845c0900" providerId="ADAL" clId="{8047B271-2913-4542-B4C8-5D65DB8D83B9}" dt="2022-09-17T08:45:56.487" v="554" actId="478"/>
          <ac:picMkLst>
            <pc:docMk/>
            <pc:sldMk cId="1231718855" sldId="284"/>
            <ac:picMk id="5" creationId="{8F2CEB41-871F-C7E1-A51C-581EC76AE1B0}"/>
          </ac:picMkLst>
        </pc:picChg>
        <pc:picChg chg="add del mod">
          <ac:chgData name="Francisco J.  Heras Hernandez" userId="895d9514-f1dc-4ae5-b27e-7a51845c0900" providerId="ADAL" clId="{8047B271-2913-4542-B4C8-5D65DB8D83B9}" dt="2022-09-17T08:45:56.487" v="554" actId="478"/>
          <ac:picMkLst>
            <pc:docMk/>
            <pc:sldMk cId="1231718855" sldId="284"/>
            <ac:picMk id="20" creationId="{0DB2B50D-AB9A-CAFD-A76B-2CD90EDDCFB7}"/>
          </ac:picMkLst>
        </pc:picChg>
        <pc:picChg chg="add mod">
          <ac:chgData name="Francisco J.  Heras Hernandez" userId="895d9514-f1dc-4ae5-b27e-7a51845c0900" providerId="ADAL" clId="{8047B271-2913-4542-B4C8-5D65DB8D83B9}" dt="2022-09-17T09:02:44.970" v="696" actId="1076"/>
          <ac:picMkLst>
            <pc:docMk/>
            <pc:sldMk cId="1231718855" sldId="284"/>
            <ac:picMk id="21" creationId="{0D9FF379-8AC7-742C-1D7D-40EAABC049A6}"/>
          </ac:picMkLst>
        </pc:picChg>
      </pc:sldChg>
      <pc:sldChg chg="addSp delSp modSp mod ord">
        <pc:chgData name="Francisco J.  Heras Hernandez" userId="895d9514-f1dc-4ae5-b27e-7a51845c0900" providerId="ADAL" clId="{8047B271-2913-4542-B4C8-5D65DB8D83B9}" dt="2022-09-17T09:28:18.098" v="977"/>
        <pc:sldMkLst>
          <pc:docMk/>
          <pc:sldMk cId="2474218286" sldId="285"/>
        </pc:sldMkLst>
        <pc:spChg chg="add mod">
          <ac:chgData name="Francisco J.  Heras Hernandez" userId="895d9514-f1dc-4ae5-b27e-7a51845c0900" providerId="ADAL" clId="{8047B271-2913-4542-B4C8-5D65DB8D83B9}" dt="2022-09-17T09:25:02.800" v="924" actId="1076"/>
          <ac:spMkLst>
            <pc:docMk/>
            <pc:sldMk cId="2474218286" sldId="285"/>
            <ac:spMk id="2" creationId="{F6641766-B2F8-75D3-4DC4-23FB2D975799}"/>
          </ac:spMkLst>
        </pc:spChg>
        <pc:spChg chg="add del mod">
          <ac:chgData name="Francisco J.  Heras Hernandez" userId="895d9514-f1dc-4ae5-b27e-7a51845c0900" providerId="ADAL" clId="{8047B271-2913-4542-B4C8-5D65DB8D83B9}" dt="2022-09-17T09:21:10.184" v="853" actId="478"/>
          <ac:spMkLst>
            <pc:docMk/>
            <pc:sldMk cId="2474218286" sldId="285"/>
            <ac:spMk id="3" creationId="{5C0C542D-7CD2-878F-20C4-6E37BB9DC4F5}"/>
          </ac:spMkLst>
        </pc:spChg>
        <pc:spChg chg="add del mod">
          <ac:chgData name="Francisco J.  Heras Hernandez" userId="895d9514-f1dc-4ae5-b27e-7a51845c0900" providerId="ADAL" clId="{8047B271-2913-4542-B4C8-5D65DB8D83B9}" dt="2022-09-17T08:55:12.705" v="598" actId="478"/>
          <ac:spMkLst>
            <pc:docMk/>
            <pc:sldMk cId="2474218286" sldId="285"/>
            <ac:spMk id="4" creationId="{CAD9FD8D-D2D0-A0A7-44F9-93411635700B}"/>
          </ac:spMkLst>
        </pc:spChg>
        <pc:spChg chg="add mod">
          <ac:chgData name="Francisco J.  Heras Hernandez" userId="895d9514-f1dc-4ae5-b27e-7a51845c0900" providerId="ADAL" clId="{8047B271-2913-4542-B4C8-5D65DB8D83B9}" dt="2022-09-17T09:26:34.972" v="973" actId="20577"/>
          <ac:spMkLst>
            <pc:docMk/>
            <pc:sldMk cId="2474218286" sldId="285"/>
            <ac:spMk id="21" creationId="{3C879317-E273-7FAE-B68D-12883448500C}"/>
          </ac:spMkLst>
        </pc:spChg>
        <pc:grpChg chg="del">
          <ac:chgData name="Francisco J.  Heras Hernandez" userId="895d9514-f1dc-4ae5-b27e-7a51845c0900" providerId="ADAL" clId="{8047B271-2913-4542-B4C8-5D65DB8D83B9}" dt="2022-09-17T08:51:48.440" v="582" actId="478"/>
          <ac:grpSpMkLst>
            <pc:docMk/>
            <pc:sldMk cId="2474218286" sldId="285"/>
            <ac:grpSpMk id="7" creationId="{00000000-0000-0000-0000-000000000000}"/>
          </ac:grpSpMkLst>
        </pc:grpChg>
        <pc:picChg chg="add mod">
          <ac:chgData name="Francisco J.  Heras Hernandez" userId="895d9514-f1dc-4ae5-b27e-7a51845c0900" providerId="ADAL" clId="{8047B271-2913-4542-B4C8-5D65DB8D83B9}" dt="2022-09-17T08:56:10.882" v="608" actId="14100"/>
          <ac:picMkLst>
            <pc:docMk/>
            <pc:sldMk cId="2474218286" sldId="285"/>
            <ac:picMk id="5" creationId="{69401485-5EFB-60B1-E4C0-5E6045ABECC5}"/>
          </ac:picMkLst>
        </pc:picChg>
        <pc:picChg chg="add mod">
          <ac:chgData name="Francisco J.  Heras Hernandez" userId="895d9514-f1dc-4ae5-b27e-7a51845c0900" providerId="ADAL" clId="{8047B271-2913-4542-B4C8-5D65DB8D83B9}" dt="2022-09-17T09:24:58.307" v="923" actId="207"/>
          <ac:picMkLst>
            <pc:docMk/>
            <pc:sldMk cId="2474218286" sldId="285"/>
            <ac:picMk id="20" creationId="{66CD8A9A-FF46-27C5-042B-24B5A914DB49}"/>
          </ac:picMkLst>
        </pc:picChg>
      </pc:sldChg>
      <pc:sldChg chg="addSp modSp new del">
        <pc:chgData name="Francisco J.  Heras Hernandez" userId="895d9514-f1dc-4ae5-b27e-7a51845c0900" providerId="ADAL" clId="{8047B271-2913-4542-B4C8-5D65DB8D83B9}" dt="2022-09-17T09:18:50.705" v="843" actId="47"/>
        <pc:sldMkLst>
          <pc:docMk/>
          <pc:sldMk cId="3929550425" sldId="286"/>
        </pc:sldMkLst>
        <pc:spChg chg="add mod">
          <ac:chgData name="Francisco J.  Heras Hernandez" userId="895d9514-f1dc-4ae5-b27e-7a51845c0900" providerId="ADAL" clId="{8047B271-2913-4542-B4C8-5D65DB8D83B9}" dt="2022-09-17T09:17:02.551" v="832"/>
          <ac:spMkLst>
            <pc:docMk/>
            <pc:sldMk cId="3929550425" sldId="286"/>
            <ac:spMk id="2" creationId="{958C34B4-CDFB-FDAD-8ADC-7A2A8B9E59FB}"/>
          </ac:spMkLst>
        </pc:spChg>
      </pc:sldChg>
      <pc:sldChg chg="addSp delSp modSp add mod">
        <pc:chgData name="Francisco J.  Heras Hernandez" userId="895d9514-f1dc-4ae5-b27e-7a51845c0900" providerId="ADAL" clId="{8047B271-2913-4542-B4C8-5D65DB8D83B9}" dt="2022-09-17T09:25:25.626" v="925" actId="478"/>
        <pc:sldMkLst>
          <pc:docMk/>
          <pc:sldMk cId="2025090019" sldId="287"/>
        </pc:sldMkLst>
        <pc:grpChg chg="add mod">
          <ac:chgData name="Francisco J.  Heras Hernandez" userId="895d9514-f1dc-4ae5-b27e-7a51845c0900" providerId="ADAL" clId="{8047B271-2913-4542-B4C8-5D65DB8D83B9}" dt="2022-09-17T08:42:41.122" v="548" actId="1076"/>
          <ac:grpSpMkLst>
            <pc:docMk/>
            <pc:sldMk cId="2025090019" sldId="287"/>
            <ac:grpSpMk id="4" creationId="{31F1E6FD-45A1-6E0B-3D7A-B80E7D5519B2}"/>
          </ac:grpSpMkLst>
        </pc:grpChg>
        <pc:picChg chg="add mod">
          <ac:chgData name="Francisco J.  Heras Hernandez" userId="895d9514-f1dc-4ae5-b27e-7a51845c0900" providerId="ADAL" clId="{8047B271-2913-4542-B4C8-5D65DB8D83B9}" dt="2022-09-17T08:42:47.099" v="549" actId="14100"/>
          <ac:picMkLst>
            <pc:docMk/>
            <pc:sldMk cId="2025090019" sldId="287"/>
            <ac:picMk id="2" creationId="{0D3F1F86-2AFB-3D4F-FE41-6FA2C722E1D7}"/>
          </ac:picMkLst>
        </pc:picChg>
        <pc:picChg chg="add del mod">
          <ac:chgData name="Francisco J.  Heras Hernandez" userId="895d9514-f1dc-4ae5-b27e-7a51845c0900" providerId="ADAL" clId="{8047B271-2913-4542-B4C8-5D65DB8D83B9}" dt="2022-09-17T08:42:20.395" v="546" actId="478"/>
          <ac:picMkLst>
            <pc:docMk/>
            <pc:sldMk cId="2025090019" sldId="287"/>
            <ac:picMk id="3" creationId="{9919548C-9A71-BB8D-6618-0F8F4E2D185C}"/>
          </ac:picMkLst>
        </pc:picChg>
        <pc:picChg chg="mod">
          <ac:chgData name="Francisco J.  Heras Hernandez" userId="895d9514-f1dc-4ae5-b27e-7a51845c0900" providerId="ADAL" clId="{8047B271-2913-4542-B4C8-5D65DB8D83B9}" dt="2022-09-17T08:42:41.122" v="548" actId="1076"/>
          <ac:picMkLst>
            <pc:docMk/>
            <pc:sldMk cId="2025090019" sldId="287"/>
            <ac:picMk id="5" creationId="{F7E19ACE-1BF8-B8B8-2238-36DB9E2E24EE}"/>
          </ac:picMkLst>
        </pc:picChg>
        <pc:picChg chg="mod">
          <ac:chgData name="Francisco J.  Heras Hernandez" userId="895d9514-f1dc-4ae5-b27e-7a51845c0900" providerId="ADAL" clId="{8047B271-2913-4542-B4C8-5D65DB8D83B9}" dt="2022-09-17T08:42:41.122" v="548" actId="1076"/>
          <ac:picMkLst>
            <pc:docMk/>
            <pc:sldMk cId="2025090019" sldId="287"/>
            <ac:picMk id="6" creationId="{6DBA3D1F-79CD-ED7E-A5BD-72CA37BCA5D7}"/>
          </ac:picMkLst>
        </pc:picChg>
        <pc:picChg chg="add del mod">
          <ac:chgData name="Francisco J.  Heras Hernandez" userId="895d9514-f1dc-4ae5-b27e-7a51845c0900" providerId="ADAL" clId="{8047B271-2913-4542-B4C8-5D65DB8D83B9}" dt="2022-09-17T09:25:25.626" v="925" actId="478"/>
          <ac:picMkLst>
            <pc:docMk/>
            <pc:sldMk cId="2025090019" sldId="287"/>
            <ac:picMk id="7" creationId="{868C4A91-CA38-7154-FC6B-2092CFB2C84E}"/>
          </ac:picMkLst>
        </pc:picChg>
      </pc:sldChg>
      <pc:sldChg chg="addSp delSp modSp add mod ord">
        <pc:chgData name="Francisco J.  Heras Hernandez" userId="895d9514-f1dc-4ae5-b27e-7a51845c0900" providerId="ADAL" clId="{8047B271-2913-4542-B4C8-5D65DB8D83B9}" dt="2022-09-17T08:51:20.104" v="581" actId="478"/>
        <pc:sldMkLst>
          <pc:docMk/>
          <pc:sldMk cId="388312126" sldId="288"/>
        </pc:sldMkLst>
        <pc:spChg chg="add mod">
          <ac:chgData name="Francisco J.  Heras Hernandez" userId="895d9514-f1dc-4ae5-b27e-7a51845c0900" providerId="ADAL" clId="{8047B271-2913-4542-B4C8-5D65DB8D83B9}" dt="2022-09-17T08:48:41.557" v="564"/>
          <ac:spMkLst>
            <pc:docMk/>
            <pc:sldMk cId="388312126" sldId="288"/>
            <ac:spMk id="4" creationId="{565DE4B2-3AEF-4152-DD2A-0883A7A16771}"/>
          </ac:spMkLst>
        </pc:spChg>
        <pc:spChg chg="add mod">
          <ac:chgData name="Francisco J.  Heras Hernandez" userId="895d9514-f1dc-4ae5-b27e-7a51845c0900" providerId="ADAL" clId="{8047B271-2913-4542-B4C8-5D65DB8D83B9}" dt="2022-09-17T08:48:41.557" v="564"/>
          <ac:spMkLst>
            <pc:docMk/>
            <pc:sldMk cId="388312126" sldId="288"/>
            <ac:spMk id="7" creationId="{D52E8BFD-10AB-E77E-D067-32466CE942B6}"/>
          </ac:spMkLst>
        </pc:spChg>
        <pc:spChg chg="add mod">
          <ac:chgData name="Francisco J.  Heras Hernandez" userId="895d9514-f1dc-4ae5-b27e-7a51845c0900" providerId="ADAL" clId="{8047B271-2913-4542-B4C8-5D65DB8D83B9}" dt="2022-09-17T08:48:41.557" v="564"/>
          <ac:spMkLst>
            <pc:docMk/>
            <pc:sldMk cId="388312126" sldId="288"/>
            <ac:spMk id="8" creationId="{6FF32DA2-556F-C61C-B5CD-12991C77F8C5}"/>
          </ac:spMkLst>
        </pc:spChg>
        <pc:spChg chg="add del mod">
          <ac:chgData name="Francisco J.  Heras Hernandez" userId="895d9514-f1dc-4ae5-b27e-7a51845c0900" providerId="ADAL" clId="{8047B271-2913-4542-B4C8-5D65DB8D83B9}" dt="2022-09-17T08:48:49.234" v="565" actId="478"/>
          <ac:spMkLst>
            <pc:docMk/>
            <pc:sldMk cId="388312126" sldId="288"/>
            <ac:spMk id="10" creationId="{F2FC3F86-49BD-FE93-B88D-A1F2649A2686}"/>
          </ac:spMkLst>
        </pc:spChg>
        <pc:spChg chg="add mod">
          <ac:chgData name="Francisco J.  Heras Hernandez" userId="895d9514-f1dc-4ae5-b27e-7a51845c0900" providerId="ADAL" clId="{8047B271-2913-4542-B4C8-5D65DB8D83B9}" dt="2022-09-17T08:48:41.557" v="564"/>
          <ac:spMkLst>
            <pc:docMk/>
            <pc:sldMk cId="388312126" sldId="288"/>
            <ac:spMk id="12" creationId="{B5B085D0-3064-7580-441C-E81626B9BC6C}"/>
          </ac:spMkLst>
        </pc:spChg>
        <pc:spChg chg="add mod">
          <ac:chgData name="Francisco J.  Heras Hernandez" userId="895d9514-f1dc-4ae5-b27e-7a51845c0900" providerId="ADAL" clId="{8047B271-2913-4542-B4C8-5D65DB8D83B9}" dt="2022-09-17T08:48:41.557" v="564"/>
          <ac:spMkLst>
            <pc:docMk/>
            <pc:sldMk cId="388312126" sldId="288"/>
            <ac:spMk id="13" creationId="{3D0035D9-6978-3B09-3B58-1C22D3DF87E1}"/>
          </ac:spMkLst>
        </pc:spChg>
        <pc:spChg chg="add mod">
          <ac:chgData name="Francisco J.  Heras Hernandez" userId="895d9514-f1dc-4ae5-b27e-7a51845c0900" providerId="ADAL" clId="{8047B271-2913-4542-B4C8-5D65DB8D83B9}" dt="2022-09-17T08:48:41.557" v="564"/>
          <ac:spMkLst>
            <pc:docMk/>
            <pc:sldMk cId="388312126" sldId="288"/>
            <ac:spMk id="14" creationId="{3EBC4E52-6732-F38D-C238-E6173E8F4EA9}"/>
          </ac:spMkLst>
        </pc:spChg>
        <pc:spChg chg="add mod">
          <ac:chgData name="Francisco J.  Heras Hernandez" userId="895d9514-f1dc-4ae5-b27e-7a51845c0900" providerId="ADAL" clId="{8047B271-2913-4542-B4C8-5D65DB8D83B9}" dt="2022-09-17T08:48:41.557" v="564"/>
          <ac:spMkLst>
            <pc:docMk/>
            <pc:sldMk cId="388312126" sldId="288"/>
            <ac:spMk id="15" creationId="{CC6069C7-FA7B-262A-5937-431449B1C71E}"/>
          </ac:spMkLst>
        </pc:spChg>
        <pc:picChg chg="add mod">
          <ac:chgData name="Francisco J.  Heras Hernandez" userId="895d9514-f1dc-4ae5-b27e-7a51845c0900" providerId="ADAL" clId="{8047B271-2913-4542-B4C8-5D65DB8D83B9}" dt="2022-09-17T08:48:41.557" v="564"/>
          <ac:picMkLst>
            <pc:docMk/>
            <pc:sldMk cId="388312126" sldId="288"/>
            <ac:picMk id="2" creationId="{156DF391-5C9A-C21D-122D-A1E433DD596C}"/>
          </ac:picMkLst>
        </pc:picChg>
        <pc:picChg chg="add mod">
          <ac:chgData name="Francisco J.  Heras Hernandez" userId="895d9514-f1dc-4ae5-b27e-7a51845c0900" providerId="ADAL" clId="{8047B271-2913-4542-B4C8-5D65DB8D83B9}" dt="2022-09-17T08:48:41.557" v="564"/>
          <ac:picMkLst>
            <pc:docMk/>
            <pc:sldMk cId="388312126" sldId="288"/>
            <ac:picMk id="3" creationId="{AB688E8E-4524-535A-8007-E3B4618B42C4}"/>
          </ac:picMkLst>
        </pc:picChg>
        <pc:picChg chg="add mod">
          <ac:chgData name="Francisco J.  Heras Hernandez" userId="895d9514-f1dc-4ae5-b27e-7a51845c0900" providerId="ADAL" clId="{8047B271-2913-4542-B4C8-5D65DB8D83B9}" dt="2022-09-17T08:48:41.557" v="564"/>
          <ac:picMkLst>
            <pc:docMk/>
            <pc:sldMk cId="388312126" sldId="288"/>
            <ac:picMk id="5" creationId="{2D90B5CE-E588-8BC2-E934-C4743DF640F8}"/>
          </ac:picMkLst>
        </pc:picChg>
        <pc:picChg chg="add mod">
          <ac:chgData name="Francisco J.  Heras Hernandez" userId="895d9514-f1dc-4ae5-b27e-7a51845c0900" providerId="ADAL" clId="{8047B271-2913-4542-B4C8-5D65DB8D83B9}" dt="2022-09-17T08:48:41.557" v="564"/>
          <ac:picMkLst>
            <pc:docMk/>
            <pc:sldMk cId="388312126" sldId="288"/>
            <ac:picMk id="6" creationId="{DA84159C-927C-52B2-FF5D-B319EE132E4C}"/>
          </ac:picMkLst>
        </pc:picChg>
        <pc:picChg chg="add mod">
          <ac:chgData name="Francisco J.  Heras Hernandez" userId="895d9514-f1dc-4ae5-b27e-7a51845c0900" providerId="ADAL" clId="{8047B271-2913-4542-B4C8-5D65DB8D83B9}" dt="2022-09-17T08:48:41.557" v="564"/>
          <ac:picMkLst>
            <pc:docMk/>
            <pc:sldMk cId="388312126" sldId="288"/>
            <ac:picMk id="9" creationId="{1E20437F-E0F5-4D4B-5B59-80F1E3728061}"/>
          </ac:picMkLst>
        </pc:picChg>
        <pc:picChg chg="add mod">
          <ac:chgData name="Francisco J.  Heras Hernandez" userId="895d9514-f1dc-4ae5-b27e-7a51845c0900" providerId="ADAL" clId="{8047B271-2913-4542-B4C8-5D65DB8D83B9}" dt="2022-09-17T08:48:41.557" v="564"/>
          <ac:picMkLst>
            <pc:docMk/>
            <pc:sldMk cId="388312126" sldId="288"/>
            <ac:picMk id="11" creationId="{A07A565A-DB07-18DD-85C8-2F8B90969977}"/>
          </ac:picMkLst>
        </pc:picChg>
        <pc:picChg chg="add del mod">
          <ac:chgData name="Francisco J.  Heras Hernandez" userId="895d9514-f1dc-4ae5-b27e-7a51845c0900" providerId="ADAL" clId="{8047B271-2913-4542-B4C8-5D65DB8D83B9}" dt="2022-09-17T08:51:20.104" v="581" actId="478"/>
          <ac:picMkLst>
            <pc:docMk/>
            <pc:sldMk cId="388312126" sldId="288"/>
            <ac:picMk id="16" creationId="{934F3B02-7BB9-1119-1865-D2A6C1099D25}"/>
          </ac:picMkLst>
        </pc:picChg>
      </pc:sldChg>
      <pc:sldChg chg="addSp delSp modSp add mod ord">
        <pc:chgData name="Francisco J.  Heras Hernandez" userId="895d9514-f1dc-4ae5-b27e-7a51845c0900" providerId="ADAL" clId="{8047B271-2913-4542-B4C8-5D65DB8D83B9}" dt="2022-09-17T09:21:48.034" v="857"/>
        <pc:sldMkLst>
          <pc:docMk/>
          <pc:sldMk cId="2430952024" sldId="289"/>
        </pc:sldMkLst>
        <pc:spChg chg="add del mod">
          <ac:chgData name="Francisco J.  Heras Hernandez" userId="895d9514-f1dc-4ae5-b27e-7a51845c0900" providerId="ADAL" clId="{8047B271-2913-4542-B4C8-5D65DB8D83B9}" dt="2022-09-17T08:53:28.071" v="589"/>
          <ac:spMkLst>
            <pc:docMk/>
            <pc:sldMk cId="2430952024" sldId="289"/>
            <ac:spMk id="2" creationId="{5AB1C0C1-7CA8-C563-7535-EAFA23882099}"/>
          </ac:spMkLst>
        </pc:spChg>
        <pc:spChg chg="add del mod">
          <ac:chgData name="Francisco J.  Heras Hernandez" userId="895d9514-f1dc-4ae5-b27e-7a51845c0900" providerId="ADAL" clId="{8047B271-2913-4542-B4C8-5D65DB8D83B9}" dt="2022-09-17T08:53:28.071" v="589"/>
          <ac:spMkLst>
            <pc:docMk/>
            <pc:sldMk cId="2430952024" sldId="289"/>
            <ac:spMk id="7" creationId="{D72DC701-E9F6-746A-C542-432AA218A1B2}"/>
          </ac:spMkLst>
        </pc:spChg>
        <pc:spChg chg="add del mod">
          <ac:chgData name="Francisco J.  Heras Hernandez" userId="895d9514-f1dc-4ae5-b27e-7a51845c0900" providerId="ADAL" clId="{8047B271-2913-4542-B4C8-5D65DB8D83B9}" dt="2022-09-17T08:53:28.071" v="589"/>
          <ac:spMkLst>
            <pc:docMk/>
            <pc:sldMk cId="2430952024" sldId="289"/>
            <ac:spMk id="8" creationId="{AFDCBC43-8F20-2140-9A04-A3611F6A6BDE}"/>
          </ac:spMkLst>
        </pc:spChg>
        <pc:spChg chg="add mod">
          <ac:chgData name="Francisco J.  Heras Hernandez" userId="895d9514-f1dc-4ae5-b27e-7a51845c0900" providerId="ADAL" clId="{8047B271-2913-4542-B4C8-5D65DB8D83B9}" dt="2022-09-17T08:58:45.186" v="619" actId="1076"/>
          <ac:spMkLst>
            <pc:docMk/>
            <pc:sldMk cId="2430952024" sldId="289"/>
            <ac:spMk id="9" creationId="{E0E2363D-2975-08AF-B38F-5F3A9C9F5857}"/>
          </ac:spMkLst>
        </pc:spChg>
        <pc:spChg chg="add mod">
          <ac:chgData name="Francisco J.  Heras Hernandez" userId="895d9514-f1dc-4ae5-b27e-7a51845c0900" providerId="ADAL" clId="{8047B271-2913-4542-B4C8-5D65DB8D83B9}" dt="2022-09-17T08:53:42.142" v="592"/>
          <ac:spMkLst>
            <pc:docMk/>
            <pc:sldMk cId="2430952024" sldId="289"/>
            <ac:spMk id="14" creationId="{56B0CACA-4B8E-5B42-C6F7-74EE89E667F4}"/>
          </ac:spMkLst>
        </pc:spChg>
        <pc:spChg chg="add mod">
          <ac:chgData name="Francisco J.  Heras Hernandez" userId="895d9514-f1dc-4ae5-b27e-7a51845c0900" providerId="ADAL" clId="{8047B271-2913-4542-B4C8-5D65DB8D83B9}" dt="2022-09-17T08:58:32.834" v="617" actId="1076"/>
          <ac:spMkLst>
            <pc:docMk/>
            <pc:sldMk cId="2430952024" sldId="289"/>
            <ac:spMk id="15" creationId="{ED5DE88B-8A39-9694-C99A-8AE100263A3D}"/>
          </ac:spMkLst>
        </pc:spChg>
        <pc:spChg chg="add del">
          <ac:chgData name="Francisco J.  Heras Hernandez" userId="895d9514-f1dc-4ae5-b27e-7a51845c0900" providerId="ADAL" clId="{8047B271-2913-4542-B4C8-5D65DB8D83B9}" dt="2022-09-17T08:58:27.313" v="616" actId="478"/>
          <ac:spMkLst>
            <pc:docMk/>
            <pc:sldMk cId="2430952024" sldId="289"/>
            <ac:spMk id="292" creationId="{00000000-0000-0000-0000-000000000000}"/>
          </ac:spMkLst>
        </pc:spChg>
        <pc:picChg chg="add del mod">
          <ac:chgData name="Francisco J.  Heras Hernandez" userId="895d9514-f1dc-4ae5-b27e-7a51845c0900" providerId="ADAL" clId="{8047B271-2913-4542-B4C8-5D65DB8D83B9}" dt="2022-09-17T08:53:28.071" v="589"/>
          <ac:picMkLst>
            <pc:docMk/>
            <pc:sldMk cId="2430952024" sldId="289"/>
            <ac:picMk id="3" creationId="{1FEF6718-DA47-128A-ABFC-74250F483594}"/>
          </ac:picMkLst>
        </pc:picChg>
        <pc:picChg chg="add del mod">
          <ac:chgData name="Francisco J.  Heras Hernandez" userId="895d9514-f1dc-4ae5-b27e-7a51845c0900" providerId="ADAL" clId="{8047B271-2913-4542-B4C8-5D65DB8D83B9}" dt="2022-09-17T08:53:28.071" v="589"/>
          <ac:picMkLst>
            <pc:docMk/>
            <pc:sldMk cId="2430952024" sldId="289"/>
            <ac:picMk id="4" creationId="{B889A12F-577B-74E1-796E-9546194B60B2}"/>
          </ac:picMkLst>
        </pc:picChg>
        <pc:picChg chg="add del mod">
          <ac:chgData name="Francisco J.  Heras Hernandez" userId="895d9514-f1dc-4ae5-b27e-7a51845c0900" providerId="ADAL" clId="{8047B271-2913-4542-B4C8-5D65DB8D83B9}" dt="2022-09-17T08:53:28.071" v="589"/>
          <ac:picMkLst>
            <pc:docMk/>
            <pc:sldMk cId="2430952024" sldId="289"/>
            <ac:picMk id="5" creationId="{D047C6A5-274F-8A00-7409-E6372472BC7C}"/>
          </ac:picMkLst>
        </pc:picChg>
        <pc:picChg chg="add del mod">
          <ac:chgData name="Francisco J.  Heras Hernandez" userId="895d9514-f1dc-4ae5-b27e-7a51845c0900" providerId="ADAL" clId="{8047B271-2913-4542-B4C8-5D65DB8D83B9}" dt="2022-09-17T08:53:28.071" v="589"/>
          <ac:picMkLst>
            <pc:docMk/>
            <pc:sldMk cId="2430952024" sldId="289"/>
            <ac:picMk id="6" creationId="{BAE661D1-6993-7E15-702B-37EE4CED4000}"/>
          </ac:picMkLst>
        </pc:picChg>
        <pc:picChg chg="add mod">
          <ac:chgData name="Francisco J.  Heras Hernandez" userId="895d9514-f1dc-4ae5-b27e-7a51845c0900" providerId="ADAL" clId="{8047B271-2913-4542-B4C8-5D65DB8D83B9}" dt="2022-09-17T08:53:42.142" v="592"/>
          <ac:picMkLst>
            <pc:docMk/>
            <pc:sldMk cId="2430952024" sldId="289"/>
            <ac:picMk id="10" creationId="{A36175BB-86F7-7B73-72A0-03734FE86C13}"/>
          </ac:picMkLst>
        </pc:picChg>
        <pc:picChg chg="add mod">
          <ac:chgData name="Francisco J.  Heras Hernandez" userId="895d9514-f1dc-4ae5-b27e-7a51845c0900" providerId="ADAL" clId="{8047B271-2913-4542-B4C8-5D65DB8D83B9}" dt="2022-09-17T08:53:42.142" v="592"/>
          <ac:picMkLst>
            <pc:docMk/>
            <pc:sldMk cId="2430952024" sldId="289"/>
            <ac:picMk id="11" creationId="{889C225C-7953-AE1C-E119-17984BA515D6}"/>
          </ac:picMkLst>
        </pc:picChg>
        <pc:picChg chg="add mod">
          <ac:chgData name="Francisco J.  Heras Hernandez" userId="895d9514-f1dc-4ae5-b27e-7a51845c0900" providerId="ADAL" clId="{8047B271-2913-4542-B4C8-5D65DB8D83B9}" dt="2022-09-17T08:53:42.142" v="592"/>
          <ac:picMkLst>
            <pc:docMk/>
            <pc:sldMk cId="2430952024" sldId="289"/>
            <ac:picMk id="12" creationId="{45B3ACAB-3995-BC89-B8E6-CF158B3B53FA}"/>
          </ac:picMkLst>
        </pc:picChg>
        <pc:picChg chg="add mod">
          <ac:chgData name="Francisco J.  Heras Hernandez" userId="895d9514-f1dc-4ae5-b27e-7a51845c0900" providerId="ADAL" clId="{8047B271-2913-4542-B4C8-5D65DB8D83B9}" dt="2022-09-17T08:53:42.142" v="592"/>
          <ac:picMkLst>
            <pc:docMk/>
            <pc:sldMk cId="2430952024" sldId="289"/>
            <ac:picMk id="13" creationId="{531DF758-D90B-76A2-DB0B-A4293276C278}"/>
          </ac:picMkLst>
        </pc:picChg>
        <pc:picChg chg="del">
          <ac:chgData name="Francisco J.  Heras Hernandez" userId="895d9514-f1dc-4ae5-b27e-7a51845c0900" providerId="ADAL" clId="{8047B271-2913-4542-B4C8-5D65DB8D83B9}" dt="2022-09-17T08:53:31.030" v="591" actId="478"/>
          <ac:picMkLst>
            <pc:docMk/>
            <pc:sldMk cId="2430952024" sldId="289"/>
            <ac:picMk id="293" creationId="{00000000-0000-0000-0000-000000000000}"/>
          </ac:picMkLst>
        </pc:picChg>
        <pc:picChg chg="del">
          <ac:chgData name="Francisco J.  Heras Hernandez" userId="895d9514-f1dc-4ae5-b27e-7a51845c0900" providerId="ADAL" clId="{8047B271-2913-4542-B4C8-5D65DB8D83B9}" dt="2022-09-17T08:53:30.057" v="590" actId="478"/>
          <ac:picMkLst>
            <pc:docMk/>
            <pc:sldMk cId="2430952024" sldId="289"/>
            <ac:picMk id="294" creationId="{00000000-0000-0000-0000-000000000000}"/>
          </ac:picMkLst>
        </pc:picChg>
        <pc:picChg chg="add del">
          <ac:chgData name="Francisco J.  Heras Hernandez" userId="895d9514-f1dc-4ae5-b27e-7a51845c0900" providerId="ADAL" clId="{8047B271-2913-4542-B4C8-5D65DB8D83B9}" dt="2022-09-17T08:53:17.208" v="587" actId="478"/>
          <ac:picMkLst>
            <pc:docMk/>
            <pc:sldMk cId="2430952024" sldId="289"/>
            <ac:picMk id="295" creationId="{00000000-0000-0000-0000-000000000000}"/>
          </ac:picMkLst>
        </pc:picChg>
      </pc:sldChg>
      <pc:sldChg chg="addSp delSp modSp add mod">
        <pc:chgData name="Francisco J.  Heras Hernandez" userId="895d9514-f1dc-4ae5-b27e-7a51845c0900" providerId="ADAL" clId="{8047B271-2913-4542-B4C8-5D65DB8D83B9}" dt="2022-09-17T08:51:00.723" v="578" actId="1076"/>
        <pc:sldMkLst>
          <pc:docMk/>
          <pc:sldMk cId="4126509346" sldId="290"/>
        </pc:sldMkLst>
        <pc:spChg chg="add del mod">
          <ac:chgData name="Francisco J.  Heras Hernandez" userId="895d9514-f1dc-4ae5-b27e-7a51845c0900" providerId="ADAL" clId="{8047B271-2913-4542-B4C8-5D65DB8D83B9}" dt="2022-09-17T08:37:21.282" v="466" actId="478"/>
          <ac:spMkLst>
            <pc:docMk/>
            <pc:sldMk cId="4126509346" sldId="290"/>
            <ac:spMk id="2" creationId="{00A6F088-C366-3B15-DFAD-E72D6EBD1F78}"/>
          </ac:spMkLst>
        </pc:spChg>
        <pc:spChg chg="add del mod">
          <ac:chgData name="Francisco J.  Heras Hernandez" userId="895d9514-f1dc-4ae5-b27e-7a51845c0900" providerId="ADAL" clId="{8047B271-2913-4542-B4C8-5D65DB8D83B9}" dt="2022-09-17T08:36:55.866" v="461" actId="478"/>
          <ac:spMkLst>
            <pc:docMk/>
            <pc:sldMk cId="4126509346" sldId="290"/>
            <ac:spMk id="4" creationId="{741AB3DC-E525-7C5A-3287-3C04FD2900D6}"/>
          </ac:spMkLst>
        </pc:spChg>
        <pc:spChg chg="add del mod">
          <ac:chgData name="Francisco J.  Heras Hernandez" userId="895d9514-f1dc-4ae5-b27e-7a51845c0900" providerId="ADAL" clId="{8047B271-2913-4542-B4C8-5D65DB8D83B9}" dt="2022-09-17T08:37:03.098" v="462" actId="478"/>
          <ac:spMkLst>
            <pc:docMk/>
            <pc:sldMk cId="4126509346" sldId="290"/>
            <ac:spMk id="5" creationId="{B35E704D-67B1-E7B3-B352-4CFF7440AA95}"/>
          </ac:spMkLst>
        </pc:spChg>
        <pc:spChg chg="add del mod">
          <ac:chgData name="Francisco J.  Heras Hernandez" userId="895d9514-f1dc-4ae5-b27e-7a51845c0900" providerId="ADAL" clId="{8047B271-2913-4542-B4C8-5D65DB8D83B9}" dt="2022-09-17T08:37:07.362" v="464" actId="478"/>
          <ac:spMkLst>
            <pc:docMk/>
            <pc:sldMk cId="4126509346" sldId="290"/>
            <ac:spMk id="6" creationId="{9CB9A362-6516-03BA-5CB1-ECBB2509004A}"/>
          </ac:spMkLst>
        </pc:spChg>
        <pc:spChg chg="add mod">
          <ac:chgData name="Francisco J.  Heras Hernandez" userId="895d9514-f1dc-4ae5-b27e-7a51845c0900" providerId="ADAL" clId="{8047B271-2913-4542-B4C8-5D65DB8D83B9}" dt="2022-09-17T08:51:00.723" v="578" actId="1076"/>
          <ac:spMkLst>
            <pc:docMk/>
            <pc:sldMk cId="4126509346" sldId="290"/>
            <ac:spMk id="7" creationId="{885798A4-EC18-11A9-3540-0ECFD79295F6}"/>
          </ac:spMkLst>
        </pc:spChg>
        <pc:picChg chg="add mod">
          <ac:chgData name="Francisco J.  Heras Hernandez" userId="895d9514-f1dc-4ae5-b27e-7a51845c0900" providerId="ADAL" clId="{8047B271-2913-4542-B4C8-5D65DB8D83B9}" dt="2022-09-17T08:50:49.669" v="575" actId="1076"/>
          <ac:picMkLst>
            <pc:docMk/>
            <pc:sldMk cId="4126509346" sldId="290"/>
            <ac:picMk id="3" creationId="{DC49052B-4A63-2845-6FE0-B751F240D8D0}"/>
          </ac:picMkLst>
        </pc:picChg>
        <pc:picChg chg="add del mod">
          <ac:chgData name="Francisco J.  Heras Hernandez" userId="895d9514-f1dc-4ae5-b27e-7a51845c0900" providerId="ADAL" clId="{8047B271-2913-4542-B4C8-5D65DB8D83B9}" dt="2022-09-17T08:36:34.748" v="460" actId="478"/>
          <ac:picMkLst>
            <pc:docMk/>
            <pc:sldMk cId="4126509346" sldId="290"/>
            <ac:picMk id="8" creationId="{BF6872F6-B946-6F20-46CE-4F458E28BB38}"/>
          </ac:picMkLst>
        </pc:picChg>
        <pc:picChg chg="add mod">
          <ac:chgData name="Francisco J.  Heras Hernandez" userId="895d9514-f1dc-4ae5-b27e-7a51845c0900" providerId="ADAL" clId="{8047B271-2913-4542-B4C8-5D65DB8D83B9}" dt="2022-09-17T08:50:52.812" v="576" actId="1076"/>
          <ac:picMkLst>
            <pc:docMk/>
            <pc:sldMk cId="4126509346" sldId="290"/>
            <ac:picMk id="9" creationId="{B5C5B07F-714E-406B-A9A4-AFACBF43343D}"/>
          </ac:picMkLst>
        </pc:picChg>
        <pc:picChg chg="del">
          <ac:chgData name="Francisco J.  Heras Hernandez" userId="895d9514-f1dc-4ae5-b27e-7a51845c0900" providerId="ADAL" clId="{8047B271-2913-4542-B4C8-5D65DB8D83B9}" dt="2022-09-17T08:37:37.876" v="468" actId="478"/>
          <ac:picMkLst>
            <pc:docMk/>
            <pc:sldMk cId="4126509346" sldId="290"/>
            <ac:picMk id="295" creationId="{00000000-0000-0000-0000-000000000000}"/>
          </ac:picMkLst>
        </pc:picChg>
      </pc:sldChg>
      <pc:sldChg chg="addSp delSp modSp add mod ord">
        <pc:chgData name="Francisco J.  Heras Hernandez" userId="895d9514-f1dc-4ae5-b27e-7a51845c0900" providerId="ADAL" clId="{8047B271-2913-4542-B4C8-5D65DB8D83B9}" dt="2022-09-17T09:28:20.130" v="979"/>
        <pc:sldMkLst>
          <pc:docMk/>
          <pc:sldMk cId="4037176680" sldId="291"/>
        </pc:sldMkLst>
        <pc:spChg chg="mod">
          <ac:chgData name="Francisco J.  Heras Hernandez" userId="895d9514-f1dc-4ae5-b27e-7a51845c0900" providerId="ADAL" clId="{8047B271-2913-4542-B4C8-5D65DB8D83B9}" dt="2022-09-17T09:11:15.660" v="740"/>
          <ac:spMkLst>
            <pc:docMk/>
            <pc:sldMk cId="4037176680" sldId="291"/>
            <ac:spMk id="5" creationId="{7EB4F02E-DCB6-6B61-1D29-66DFC9431743}"/>
          </ac:spMkLst>
        </pc:spChg>
        <pc:spChg chg="mod">
          <ac:chgData name="Francisco J.  Heras Hernandez" userId="895d9514-f1dc-4ae5-b27e-7a51845c0900" providerId="ADAL" clId="{8047B271-2913-4542-B4C8-5D65DB8D83B9}" dt="2022-09-17T09:11:15.660" v="740"/>
          <ac:spMkLst>
            <pc:docMk/>
            <pc:sldMk cId="4037176680" sldId="291"/>
            <ac:spMk id="6" creationId="{298FB02A-39CA-9D93-8298-CB73EC6D764E}"/>
          </ac:spMkLst>
        </pc:spChg>
        <pc:spChg chg="mod">
          <ac:chgData name="Francisco J.  Heras Hernandez" userId="895d9514-f1dc-4ae5-b27e-7a51845c0900" providerId="ADAL" clId="{8047B271-2913-4542-B4C8-5D65DB8D83B9}" dt="2022-09-17T09:13:02.300" v="771" actId="14100"/>
          <ac:spMkLst>
            <pc:docMk/>
            <pc:sldMk cId="4037176680" sldId="291"/>
            <ac:spMk id="7" creationId="{6A6B9A16-99E7-3E6E-E75F-480E87B2EBC0}"/>
          </ac:spMkLst>
        </pc:spChg>
        <pc:spChg chg="mod">
          <ac:chgData name="Francisco J.  Heras Hernandez" userId="895d9514-f1dc-4ae5-b27e-7a51845c0900" providerId="ADAL" clId="{8047B271-2913-4542-B4C8-5D65DB8D83B9}" dt="2022-09-17T09:11:15.660" v="740"/>
          <ac:spMkLst>
            <pc:docMk/>
            <pc:sldMk cId="4037176680" sldId="291"/>
            <ac:spMk id="8" creationId="{8C830BC7-1A3B-2DAE-8543-9D8C8D27AD0B}"/>
          </ac:spMkLst>
        </pc:spChg>
        <pc:spChg chg="mod">
          <ac:chgData name="Francisco J.  Heras Hernandez" userId="895d9514-f1dc-4ae5-b27e-7a51845c0900" providerId="ADAL" clId="{8047B271-2913-4542-B4C8-5D65DB8D83B9}" dt="2022-09-17T09:11:15.660" v="740"/>
          <ac:spMkLst>
            <pc:docMk/>
            <pc:sldMk cId="4037176680" sldId="291"/>
            <ac:spMk id="22" creationId="{4923A051-3A3A-AD86-9131-C93E5C44341B}"/>
          </ac:spMkLst>
        </pc:spChg>
        <pc:spChg chg="mod">
          <ac:chgData name="Francisco J.  Heras Hernandez" userId="895d9514-f1dc-4ae5-b27e-7a51845c0900" providerId="ADAL" clId="{8047B271-2913-4542-B4C8-5D65DB8D83B9}" dt="2022-09-17T09:11:15.660" v="740"/>
          <ac:spMkLst>
            <pc:docMk/>
            <pc:sldMk cId="4037176680" sldId="291"/>
            <ac:spMk id="23" creationId="{510C5856-97E3-AAF3-A415-1E05B1A62661}"/>
          </ac:spMkLst>
        </pc:spChg>
        <pc:spChg chg="add mod">
          <ac:chgData name="Francisco J.  Heras Hernandez" userId="895d9514-f1dc-4ae5-b27e-7a51845c0900" providerId="ADAL" clId="{8047B271-2913-4542-B4C8-5D65DB8D83B9}" dt="2022-09-17T09:15:28.746" v="829" actId="1076"/>
          <ac:spMkLst>
            <pc:docMk/>
            <pc:sldMk cId="4037176680" sldId="291"/>
            <ac:spMk id="24" creationId="{9BFE3112-DAC8-A88B-CA5B-47D42EA19709}"/>
          </ac:spMkLst>
        </pc:spChg>
        <pc:spChg chg="del">
          <ac:chgData name="Francisco J.  Heras Hernandez" userId="895d9514-f1dc-4ae5-b27e-7a51845c0900" providerId="ADAL" clId="{8047B271-2913-4542-B4C8-5D65DB8D83B9}" dt="2022-09-17T09:10:53.284" v="738" actId="478"/>
          <ac:spMkLst>
            <pc:docMk/>
            <pc:sldMk cId="4037176680" sldId="291"/>
            <ac:spMk id="539" creationId="{00000000-0000-0000-0000-000000000000}"/>
          </ac:spMkLst>
        </pc:spChg>
        <pc:grpChg chg="add mod">
          <ac:chgData name="Francisco J.  Heras Hernandez" userId="895d9514-f1dc-4ae5-b27e-7a51845c0900" providerId="ADAL" clId="{8047B271-2913-4542-B4C8-5D65DB8D83B9}" dt="2022-09-17T09:15:34.488" v="831" actId="1036"/>
          <ac:grpSpMkLst>
            <pc:docMk/>
            <pc:sldMk cId="4037176680" sldId="291"/>
            <ac:grpSpMk id="2" creationId="{D5711607-FCCA-5C5D-DF76-2C4C71FC5F92}"/>
          </ac:grpSpMkLst>
        </pc:grpChg>
        <pc:grpChg chg="mod">
          <ac:chgData name="Francisco J.  Heras Hernandez" userId="895d9514-f1dc-4ae5-b27e-7a51845c0900" providerId="ADAL" clId="{8047B271-2913-4542-B4C8-5D65DB8D83B9}" dt="2022-09-17T09:11:15.660" v="740"/>
          <ac:grpSpMkLst>
            <pc:docMk/>
            <pc:sldMk cId="4037176680" sldId="291"/>
            <ac:grpSpMk id="4" creationId="{AF2F60C0-D28D-48C3-CCF7-5BFEBAB0F4F3}"/>
          </ac:grpSpMkLst>
        </pc:grpChg>
        <pc:grpChg chg="del">
          <ac:chgData name="Francisco J.  Heras Hernandez" userId="895d9514-f1dc-4ae5-b27e-7a51845c0900" providerId="ADAL" clId="{8047B271-2913-4542-B4C8-5D65DB8D83B9}" dt="2022-09-17T09:10:55.478" v="739" actId="478"/>
          <ac:grpSpMkLst>
            <pc:docMk/>
            <pc:sldMk cId="4037176680" sldId="291"/>
            <ac:grpSpMk id="9" creationId="{00000000-0000-0000-0000-000000000000}"/>
          </ac:grpSpMkLst>
        </pc:grpChg>
        <pc:picChg chg="mod">
          <ac:chgData name="Francisco J.  Heras Hernandez" userId="895d9514-f1dc-4ae5-b27e-7a51845c0900" providerId="ADAL" clId="{8047B271-2913-4542-B4C8-5D65DB8D83B9}" dt="2022-09-17T09:11:15.660" v="740"/>
          <ac:picMkLst>
            <pc:docMk/>
            <pc:sldMk cId="4037176680" sldId="291"/>
            <ac:picMk id="3" creationId="{3A123D19-4A9B-458E-8845-D0DAF9DD7A13}"/>
          </ac:picMkLst>
        </pc:picChg>
      </pc:sldChg>
      <pc:sldChg chg="addSp delSp modSp add mod">
        <pc:chgData name="Francisco J.  Heras Hernandez" userId="895d9514-f1dc-4ae5-b27e-7a51845c0900" providerId="ADAL" clId="{8047B271-2913-4542-B4C8-5D65DB8D83B9}" dt="2022-09-17T09:18:23.866" v="842" actId="1076"/>
        <pc:sldMkLst>
          <pc:docMk/>
          <pc:sldMk cId="3591338325" sldId="292"/>
        </pc:sldMkLst>
        <pc:spChg chg="add mod">
          <ac:chgData name="Francisco J.  Heras Hernandez" userId="895d9514-f1dc-4ae5-b27e-7a51845c0900" providerId="ADAL" clId="{8047B271-2913-4542-B4C8-5D65DB8D83B9}" dt="2022-09-17T09:17:52.385" v="839" actId="1076"/>
          <ac:spMkLst>
            <pc:docMk/>
            <pc:sldMk cId="3591338325" sldId="292"/>
            <ac:spMk id="2" creationId="{361BC973-E430-15A7-8CB4-8DE82E7059F1}"/>
          </ac:spMkLst>
        </pc:spChg>
        <pc:spChg chg="add mod">
          <ac:chgData name="Francisco J.  Heras Hernandez" userId="895d9514-f1dc-4ae5-b27e-7a51845c0900" providerId="ADAL" clId="{8047B271-2913-4542-B4C8-5D65DB8D83B9}" dt="2022-09-17T09:18:23.866" v="842" actId="1076"/>
          <ac:spMkLst>
            <pc:docMk/>
            <pc:sldMk cId="3591338325" sldId="292"/>
            <ac:spMk id="3" creationId="{ED341956-5A9A-0DED-4609-97AA1B6843FD}"/>
          </ac:spMkLst>
        </pc:spChg>
        <pc:spChg chg="del">
          <ac:chgData name="Francisco J.  Heras Hernandez" userId="895d9514-f1dc-4ae5-b27e-7a51845c0900" providerId="ADAL" clId="{8047B271-2913-4542-B4C8-5D65DB8D83B9}" dt="2022-09-17T09:17:14.221" v="834" actId="478"/>
          <ac:spMkLst>
            <pc:docMk/>
            <pc:sldMk cId="3591338325" sldId="292"/>
            <ac:spMk id="539" creationId="{00000000-0000-0000-0000-000000000000}"/>
          </ac:spMkLst>
        </pc:spChg>
        <pc:spChg chg="del">
          <ac:chgData name="Francisco J.  Heras Hernandez" userId="895d9514-f1dc-4ae5-b27e-7a51845c0900" providerId="ADAL" clId="{8047B271-2913-4542-B4C8-5D65DB8D83B9}" dt="2022-09-17T09:17:55.006" v="840" actId="478"/>
          <ac:spMkLst>
            <pc:docMk/>
            <pc:sldMk cId="3591338325" sldId="292"/>
            <ac:spMk id="540" creationId="{00000000-0000-0000-0000-000000000000}"/>
          </ac:spMkLst>
        </pc:spChg>
        <pc:grpChg chg="del">
          <ac:chgData name="Francisco J.  Heras Hernandez" userId="895d9514-f1dc-4ae5-b27e-7a51845c0900" providerId="ADAL" clId="{8047B271-2913-4542-B4C8-5D65DB8D83B9}" dt="2022-09-17T09:17:15.583" v="835" actId="478"/>
          <ac:grpSpMkLst>
            <pc:docMk/>
            <pc:sldMk cId="3591338325" sldId="292"/>
            <ac:grpSpMk id="9" creationId="{00000000-0000-0000-0000-000000000000}"/>
          </ac:grpSpMkLst>
        </pc:grpChg>
      </pc:sldChg>
      <pc:sldChg chg="new del">
        <pc:chgData name="Francisco J.  Heras Hernandez" userId="895d9514-f1dc-4ae5-b27e-7a51845c0900" providerId="ADAL" clId="{8047B271-2913-4542-B4C8-5D65DB8D83B9}" dt="2022-09-19T16:49:01.126" v="981" actId="680"/>
        <pc:sldMkLst>
          <pc:docMk/>
          <pc:sldMk cId="1266737897" sldId="293"/>
        </pc:sldMkLst>
      </pc:sldChg>
      <pc:sldChg chg="addSp delSp modSp add mod ord modAnim">
        <pc:chgData name="Francisco J.  Heras Hernandez" userId="895d9514-f1dc-4ae5-b27e-7a51845c0900" providerId="ADAL" clId="{8047B271-2913-4542-B4C8-5D65DB8D83B9}" dt="2022-09-19T16:57:01.929" v="1028"/>
        <pc:sldMkLst>
          <pc:docMk/>
          <pc:sldMk cId="2317874607" sldId="293"/>
        </pc:sldMkLst>
        <pc:spChg chg="del">
          <ac:chgData name="Francisco J.  Heras Hernandez" userId="895d9514-f1dc-4ae5-b27e-7a51845c0900" providerId="ADAL" clId="{8047B271-2913-4542-B4C8-5D65DB8D83B9}" dt="2022-09-19T16:49:20.732" v="983" actId="478"/>
          <ac:spMkLst>
            <pc:docMk/>
            <pc:sldMk cId="2317874607" sldId="293"/>
            <ac:spMk id="2" creationId="{361BC973-E430-15A7-8CB4-8DE82E7059F1}"/>
          </ac:spMkLst>
        </pc:spChg>
        <pc:spChg chg="del">
          <ac:chgData name="Francisco J.  Heras Hernandez" userId="895d9514-f1dc-4ae5-b27e-7a51845c0900" providerId="ADAL" clId="{8047B271-2913-4542-B4C8-5D65DB8D83B9}" dt="2022-09-19T16:49:22.418" v="984" actId="478"/>
          <ac:spMkLst>
            <pc:docMk/>
            <pc:sldMk cId="2317874607" sldId="293"/>
            <ac:spMk id="3" creationId="{ED341956-5A9A-0DED-4609-97AA1B6843FD}"/>
          </ac:spMkLst>
        </pc:spChg>
        <pc:spChg chg="add del mod">
          <ac:chgData name="Francisco J.  Heras Hernandez" userId="895d9514-f1dc-4ae5-b27e-7a51845c0900" providerId="ADAL" clId="{8047B271-2913-4542-B4C8-5D65DB8D83B9}" dt="2022-09-19T16:53:15.354" v="986" actId="478"/>
          <ac:spMkLst>
            <pc:docMk/>
            <pc:sldMk cId="2317874607" sldId="293"/>
            <ac:spMk id="4" creationId="{F4C91FEA-D1DD-505B-5EAA-2549DC20F456}"/>
          </ac:spMkLst>
        </pc:spChg>
        <pc:spChg chg="add mod">
          <ac:chgData name="Francisco J.  Heras Hernandez" userId="895d9514-f1dc-4ae5-b27e-7a51845c0900" providerId="ADAL" clId="{8047B271-2913-4542-B4C8-5D65DB8D83B9}" dt="2022-09-19T16:56:21.560" v="1026" actId="1076"/>
          <ac:spMkLst>
            <pc:docMk/>
            <pc:sldMk cId="2317874607" sldId="293"/>
            <ac:spMk id="5" creationId="{5B78ECD4-C6BF-AF7D-9302-5ADBDCD28758}"/>
          </ac:spMkLst>
        </pc:spChg>
        <pc:spChg chg="add del mod">
          <ac:chgData name="Francisco J.  Heras Hernandez" userId="895d9514-f1dc-4ae5-b27e-7a51845c0900" providerId="ADAL" clId="{8047B271-2913-4542-B4C8-5D65DB8D83B9}" dt="2022-09-19T16:55:41.152" v="991" actId="478"/>
          <ac:spMkLst>
            <pc:docMk/>
            <pc:sldMk cId="2317874607" sldId="293"/>
            <ac:spMk id="6" creationId="{6D89E676-6680-AE30-4414-3463B97AA076}"/>
          </ac:spMkLst>
        </pc:spChg>
        <pc:spChg chg="add del mod">
          <ac:chgData name="Francisco J.  Heras Hernandez" userId="895d9514-f1dc-4ae5-b27e-7a51845c0900" providerId="ADAL" clId="{8047B271-2913-4542-B4C8-5D65DB8D83B9}" dt="2022-09-19T16:55:38.723" v="990" actId="478"/>
          <ac:spMkLst>
            <pc:docMk/>
            <pc:sldMk cId="2317874607" sldId="293"/>
            <ac:spMk id="7" creationId="{849C2708-5C28-80C1-FC42-74587E490116}"/>
          </ac:spMkLst>
        </pc:spChg>
        <pc:spChg chg="add del mod">
          <ac:chgData name="Francisco J.  Heras Hernandez" userId="895d9514-f1dc-4ae5-b27e-7a51845c0900" providerId="ADAL" clId="{8047B271-2913-4542-B4C8-5D65DB8D83B9}" dt="2022-09-19T16:56:14.374" v="1025" actId="478"/>
          <ac:spMkLst>
            <pc:docMk/>
            <pc:sldMk cId="2317874607" sldId="293"/>
            <ac:spMk id="9" creationId="{6601AD55-CB78-2366-160B-08F5E1E5FA4C}"/>
          </ac:spMkLst>
        </pc:spChg>
        <pc:spChg chg="add mod">
          <ac:chgData name="Francisco J.  Heras Hernandez" userId="895d9514-f1dc-4ae5-b27e-7a51845c0900" providerId="ADAL" clId="{8047B271-2913-4542-B4C8-5D65DB8D83B9}" dt="2022-09-19T16:55:48.036" v="993" actId="1076"/>
          <ac:spMkLst>
            <pc:docMk/>
            <pc:sldMk cId="2317874607" sldId="293"/>
            <ac:spMk id="10" creationId="{15EB9261-C9BB-F041-19F5-9038C335A65A}"/>
          </ac:spMkLst>
        </pc:spChg>
        <pc:spChg chg="add mod">
          <ac:chgData name="Francisco J.  Heras Hernandez" userId="895d9514-f1dc-4ae5-b27e-7a51845c0900" providerId="ADAL" clId="{8047B271-2913-4542-B4C8-5D65DB8D83B9}" dt="2022-09-19T16:55:48.036" v="993" actId="1076"/>
          <ac:spMkLst>
            <pc:docMk/>
            <pc:sldMk cId="2317874607" sldId="293"/>
            <ac:spMk id="11" creationId="{2DE8C538-F997-604F-6EC9-B09A433004C5}"/>
          </ac:spMkLst>
        </pc:spChg>
        <pc:spChg chg="add mod">
          <ac:chgData name="Francisco J.  Heras Hernandez" userId="895d9514-f1dc-4ae5-b27e-7a51845c0900" providerId="ADAL" clId="{8047B271-2913-4542-B4C8-5D65DB8D83B9}" dt="2022-09-19T16:55:48.036" v="993" actId="1076"/>
          <ac:spMkLst>
            <pc:docMk/>
            <pc:sldMk cId="2317874607" sldId="293"/>
            <ac:spMk id="12" creationId="{B4DC7BD9-F5E7-4AB9-745D-187E3CDA7076}"/>
          </ac:spMkLst>
        </pc:spChg>
        <pc:spChg chg="add mod">
          <ac:chgData name="Francisco J.  Heras Hernandez" userId="895d9514-f1dc-4ae5-b27e-7a51845c0900" providerId="ADAL" clId="{8047B271-2913-4542-B4C8-5D65DB8D83B9}" dt="2022-09-19T16:55:48.036" v="993" actId="1076"/>
          <ac:spMkLst>
            <pc:docMk/>
            <pc:sldMk cId="2317874607" sldId="293"/>
            <ac:spMk id="13" creationId="{85DDAC6F-75B0-739E-A55D-6A8D0753A31A}"/>
          </ac:spMkLst>
        </pc:spChg>
        <pc:graphicFrameChg chg="add mod">
          <ac:chgData name="Francisco J.  Heras Hernandez" userId="895d9514-f1dc-4ae5-b27e-7a51845c0900" providerId="ADAL" clId="{8047B271-2913-4542-B4C8-5D65DB8D83B9}" dt="2022-09-19T16:55:48.036" v="993" actId="1076"/>
          <ac:graphicFrameMkLst>
            <pc:docMk/>
            <pc:sldMk cId="2317874607" sldId="293"/>
            <ac:graphicFrameMk id="8" creationId="{067553D3-B2E6-FF86-7ADB-16F4049A6779}"/>
          </ac:graphicFrameMkLst>
        </pc:graphicFrameChg>
      </pc:sldChg>
      <pc:sldChg chg="addSp delSp modSp add mod delAnim">
        <pc:chgData name="Francisco J.  Heras Hernandez" userId="895d9514-f1dc-4ae5-b27e-7a51845c0900" providerId="ADAL" clId="{8047B271-2913-4542-B4C8-5D65DB8D83B9}" dt="2022-09-19T17:38:51.838" v="1722" actId="1076"/>
        <pc:sldMkLst>
          <pc:docMk/>
          <pc:sldMk cId="2156789423" sldId="294"/>
        </pc:sldMkLst>
        <pc:spChg chg="add mod">
          <ac:chgData name="Francisco J.  Heras Hernandez" userId="895d9514-f1dc-4ae5-b27e-7a51845c0900" providerId="ADAL" clId="{8047B271-2913-4542-B4C8-5D65DB8D83B9}" dt="2022-09-19T17:00:10.095" v="1052" actId="1036"/>
          <ac:spMkLst>
            <pc:docMk/>
            <pc:sldMk cId="2156789423" sldId="294"/>
            <ac:spMk id="2" creationId="{75A796A9-2A26-5D7A-099F-07F5DB25487C}"/>
          </ac:spMkLst>
        </pc:spChg>
        <pc:spChg chg="add mod">
          <ac:chgData name="Francisco J.  Heras Hernandez" userId="895d9514-f1dc-4ae5-b27e-7a51845c0900" providerId="ADAL" clId="{8047B271-2913-4542-B4C8-5D65DB8D83B9}" dt="2022-09-19T17:00:10.095" v="1052" actId="1036"/>
          <ac:spMkLst>
            <pc:docMk/>
            <pc:sldMk cId="2156789423" sldId="294"/>
            <ac:spMk id="3" creationId="{B60462D6-50F8-7F38-59CA-A7D30645BD53}"/>
          </ac:spMkLst>
        </pc:spChg>
        <pc:spChg chg="add mod">
          <ac:chgData name="Francisco J.  Heras Hernandez" userId="895d9514-f1dc-4ae5-b27e-7a51845c0900" providerId="ADAL" clId="{8047B271-2913-4542-B4C8-5D65DB8D83B9}" dt="2022-09-19T17:00:10.095" v="1052" actId="1036"/>
          <ac:spMkLst>
            <pc:docMk/>
            <pc:sldMk cId="2156789423" sldId="294"/>
            <ac:spMk id="4" creationId="{31D4E372-7708-0744-1762-6ABB06A64544}"/>
          </ac:spMkLst>
        </pc:spChg>
        <pc:spChg chg="del">
          <ac:chgData name="Francisco J.  Heras Hernandez" userId="895d9514-f1dc-4ae5-b27e-7a51845c0900" providerId="ADAL" clId="{8047B271-2913-4542-B4C8-5D65DB8D83B9}" dt="2022-09-19T16:59:01.647" v="1030" actId="478"/>
          <ac:spMkLst>
            <pc:docMk/>
            <pc:sldMk cId="2156789423" sldId="294"/>
            <ac:spMk id="5" creationId="{5B78ECD4-C6BF-AF7D-9302-5ADBDCD28758}"/>
          </ac:spMkLst>
        </pc:spChg>
        <pc:spChg chg="add mod">
          <ac:chgData name="Francisco J.  Heras Hernandez" userId="895d9514-f1dc-4ae5-b27e-7a51845c0900" providerId="ADAL" clId="{8047B271-2913-4542-B4C8-5D65DB8D83B9}" dt="2022-09-19T17:00:10.095" v="1052" actId="1036"/>
          <ac:spMkLst>
            <pc:docMk/>
            <pc:sldMk cId="2156789423" sldId="294"/>
            <ac:spMk id="6" creationId="{3D221B1A-08AB-B142-606E-CF7DA8384AA8}"/>
          </ac:spMkLst>
        </pc:spChg>
        <pc:spChg chg="add mod">
          <ac:chgData name="Francisco J.  Heras Hernandez" userId="895d9514-f1dc-4ae5-b27e-7a51845c0900" providerId="ADAL" clId="{8047B271-2913-4542-B4C8-5D65DB8D83B9}" dt="2022-09-19T17:00:10.095" v="1052" actId="1036"/>
          <ac:spMkLst>
            <pc:docMk/>
            <pc:sldMk cId="2156789423" sldId="294"/>
            <ac:spMk id="7" creationId="{0BEC1A14-E93E-F083-4645-59E60EC911FF}"/>
          </ac:spMkLst>
        </pc:spChg>
        <pc:spChg chg="add mod">
          <ac:chgData name="Francisco J.  Heras Hernandez" userId="895d9514-f1dc-4ae5-b27e-7a51845c0900" providerId="ADAL" clId="{8047B271-2913-4542-B4C8-5D65DB8D83B9}" dt="2022-09-19T17:00:10.095" v="1052" actId="1036"/>
          <ac:spMkLst>
            <pc:docMk/>
            <pc:sldMk cId="2156789423" sldId="294"/>
            <ac:spMk id="9" creationId="{0D139DFB-B969-C99F-E2B7-A90ADF3FD5A0}"/>
          </ac:spMkLst>
        </pc:spChg>
        <pc:spChg chg="del">
          <ac:chgData name="Francisco J.  Heras Hernandez" userId="895d9514-f1dc-4ae5-b27e-7a51845c0900" providerId="ADAL" clId="{8047B271-2913-4542-B4C8-5D65DB8D83B9}" dt="2022-09-19T16:59:11.840" v="1033" actId="478"/>
          <ac:spMkLst>
            <pc:docMk/>
            <pc:sldMk cId="2156789423" sldId="294"/>
            <ac:spMk id="10" creationId="{15EB9261-C9BB-F041-19F5-9038C335A65A}"/>
          </ac:spMkLst>
        </pc:spChg>
        <pc:spChg chg="del">
          <ac:chgData name="Francisco J.  Heras Hernandez" userId="895d9514-f1dc-4ae5-b27e-7a51845c0900" providerId="ADAL" clId="{8047B271-2913-4542-B4C8-5D65DB8D83B9}" dt="2022-09-19T16:59:11.840" v="1033" actId="478"/>
          <ac:spMkLst>
            <pc:docMk/>
            <pc:sldMk cId="2156789423" sldId="294"/>
            <ac:spMk id="11" creationId="{2DE8C538-F997-604F-6EC9-B09A433004C5}"/>
          </ac:spMkLst>
        </pc:spChg>
        <pc:spChg chg="del">
          <ac:chgData name="Francisco J.  Heras Hernandez" userId="895d9514-f1dc-4ae5-b27e-7a51845c0900" providerId="ADAL" clId="{8047B271-2913-4542-B4C8-5D65DB8D83B9}" dt="2022-09-19T16:59:11.840" v="1033" actId="478"/>
          <ac:spMkLst>
            <pc:docMk/>
            <pc:sldMk cId="2156789423" sldId="294"/>
            <ac:spMk id="12" creationId="{B4DC7BD9-F5E7-4AB9-745D-187E3CDA7076}"/>
          </ac:spMkLst>
        </pc:spChg>
        <pc:spChg chg="del mod">
          <ac:chgData name="Francisco J.  Heras Hernandez" userId="895d9514-f1dc-4ae5-b27e-7a51845c0900" providerId="ADAL" clId="{8047B271-2913-4542-B4C8-5D65DB8D83B9}" dt="2022-09-19T16:59:11.840" v="1033" actId="478"/>
          <ac:spMkLst>
            <pc:docMk/>
            <pc:sldMk cId="2156789423" sldId="294"/>
            <ac:spMk id="13" creationId="{85DDAC6F-75B0-739E-A55D-6A8D0753A31A}"/>
          </ac:spMkLst>
        </pc:spChg>
        <pc:spChg chg="add mod">
          <ac:chgData name="Francisco J.  Heras Hernandez" userId="895d9514-f1dc-4ae5-b27e-7a51845c0900" providerId="ADAL" clId="{8047B271-2913-4542-B4C8-5D65DB8D83B9}" dt="2022-09-19T17:00:10.095" v="1052" actId="1036"/>
          <ac:spMkLst>
            <pc:docMk/>
            <pc:sldMk cId="2156789423" sldId="294"/>
            <ac:spMk id="14" creationId="{27A01684-DDE1-D8B7-921F-AE8D5C8FD292}"/>
          </ac:spMkLst>
        </pc:spChg>
        <pc:spChg chg="add mod">
          <ac:chgData name="Francisco J.  Heras Hernandez" userId="895d9514-f1dc-4ae5-b27e-7a51845c0900" providerId="ADAL" clId="{8047B271-2913-4542-B4C8-5D65DB8D83B9}" dt="2022-09-19T16:59:44.841" v="1038" actId="1076"/>
          <ac:spMkLst>
            <pc:docMk/>
            <pc:sldMk cId="2156789423" sldId="294"/>
            <ac:spMk id="15" creationId="{265F853A-CBB6-9508-8860-2D05B4D6BFDB}"/>
          </ac:spMkLst>
        </pc:spChg>
        <pc:spChg chg="add mod">
          <ac:chgData name="Francisco J.  Heras Hernandez" userId="895d9514-f1dc-4ae5-b27e-7a51845c0900" providerId="ADAL" clId="{8047B271-2913-4542-B4C8-5D65DB8D83B9}" dt="2022-09-19T17:00:10.095" v="1052" actId="1036"/>
          <ac:spMkLst>
            <pc:docMk/>
            <pc:sldMk cId="2156789423" sldId="294"/>
            <ac:spMk id="16" creationId="{E3FF9770-2BC6-116C-1404-975E8FC93D61}"/>
          </ac:spMkLst>
        </pc:spChg>
        <pc:graphicFrameChg chg="del">
          <ac:chgData name="Francisco J.  Heras Hernandez" userId="895d9514-f1dc-4ae5-b27e-7a51845c0900" providerId="ADAL" clId="{8047B271-2913-4542-B4C8-5D65DB8D83B9}" dt="2022-09-19T16:59:03.236" v="1031" actId="478"/>
          <ac:graphicFrameMkLst>
            <pc:docMk/>
            <pc:sldMk cId="2156789423" sldId="294"/>
            <ac:graphicFrameMk id="8" creationId="{067553D3-B2E6-FF86-7ADB-16F4049A6779}"/>
          </ac:graphicFrameMkLst>
        </pc:graphicFrameChg>
        <pc:picChg chg="add mod">
          <ac:chgData name="Francisco J.  Heras Hernandez" userId="895d9514-f1dc-4ae5-b27e-7a51845c0900" providerId="ADAL" clId="{8047B271-2913-4542-B4C8-5D65DB8D83B9}" dt="2022-09-19T17:38:51.838" v="1722" actId="1076"/>
          <ac:picMkLst>
            <pc:docMk/>
            <pc:sldMk cId="2156789423" sldId="294"/>
            <ac:picMk id="17" creationId="{4130DC99-6321-0A54-0511-38F5FB56AF58}"/>
          </ac:picMkLst>
        </pc:picChg>
      </pc:sldChg>
      <pc:sldChg chg="addSp delSp modSp add mod ord">
        <pc:chgData name="Francisco J.  Heras Hernandez" userId="895d9514-f1dc-4ae5-b27e-7a51845c0900" providerId="ADAL" clId="{8047B271-2913-4542-B4C8-5D65DB8D83B9}" dt="2022-09-19T17:38:03.553" v="1719" actId="1036"/>
        <pc:sldMkLst>
          <pc:docMk/>
          <pc:sldMk cId="3723909106" sldId="295"/>
        </pc:sldMkLst>
        <pc:spChg chg="del">
          <ac:chgData name="Francisco J.  Heras Hernandez" userId="895d9514-f1dc-4ae5-b27e-7a51845c0900" providerId="ADAL" clId="{8047B271-2913-4542-B4C8-5D65DB8D83B9}" dt="2022-09-19T17:05:13.420" v="1056" actId="478"/>
          <ac:spMkLst>
            <pc:docMk/>
            <pc:sldMk cId="3723909106" sldId="295"/>
            <ac:spMk id="2" creationId="{F6641766-B2F8-75D3-4DC4-23FB2D975799}"/>
          </ac:spMkLst>
        </pc:spChg>
        <pc:spChg chg="add mod">
          <ac:chgData name="Francisco J.  Heras Hernandez" userId="895d9514-f1dc-4ae5-b27e-7a51845c0900" providerId="ADAL" clId="{8047B271-2913-4542-B4C8-5D65DB8D83B9}" dt="2022-09-19T17:38:03.553" v="1719" actId="1036"/>
          <ac:spMkLst>
            <pc:docMk/>
            <pc:sldMk cId="3723909106" sldId="295"/>
            <ac:spMk id="6" creationId="{B9417572-7F35-507A-2BFF-1C5DB20C9510}"/>
          </ac:spMkLst>
        </pc:spChg>
        <pc:spChg chg="add del mod">
          <ac:chgData name="Francisco J.  Heras Hernandez" userId="895d9514-f1dc-4ae5-b27e-7a51845c0900" providerId="ADAL" clId="{8047B271-2913-4542-B4C8-5D65DB8D83B9}" dt="2022-09-19T17:26:32.837" v="1399" actId="478"/>
          <ac:spMkLst>
            <pc:docMk/>
            <pc:sldMk cId="3723909106" sldId="295"/>
            <ac:spMk id="7" creationId="{6A40190C-421F-B5A9-E6EC-268CD7DF5AE8}"/>
          </ac:spMkLst>
        </pc:spChg>
        <pc:spChg chg="add mod">
          <ac:chgData name="Francisco J.  Heras Hernandez" userId="895d9514-f1dc-4ae5-b27e-7a51845c0900" providerId="ADAL" clId="{8047B271-2913-4542-B4C8-5D65DB8D83B9}" dt="2022-09-19T17:38:03.553" v="1719" actId="1036"/>
          <ac:spMkLst>
            <pc:docMk/>
            <pc:sldMk cId="3723909106" sldId="295"/>
            <ac:spMk id="8" creationId="{649DA657-6F4D-FD88-7C0B-2B2824C7449B}"/>
          </ac:spMkLst>
        </pc:spChg>
        <pc:spChg chg="add mod">
          <ac:chgData name="Francisco J.  Heras Hernandez" userId="895d9514-f1dc-4ae5-b27e-7a51845c0900" providerId="ADAL" clId="{8047B271-2913-4542-B4C8-5D65DB8D83B9}" dt="2022-09-19T17:38:03.553" v="1719" actId="1036"/>
          <ac:spMkLst>
            <pc:docMk/>
            <pc:sldMk cId="3723909106" sldId="295"/>
            <ac:spMk id="9" creationId="{BC61280D-31AF-2F1E-B32E-79AC89149A1C}"/>
          </ac:spMkLst>
        </pc:spChg>
        <pc:spChg chg="add del mod">
          <ac:chgData name="Francisco J.  Heras Hernandez" userId="895d9514-f1dc-4ae5-b27e-7a51845c0900" providerId="ADAL" clId="{8047B271-2913-4542-B4C8-5D65DB8D83B9}" dt="2022-09-19T17:29:07.283" v="1498" actId="478"/>
          <ac:spMkLst>
            <pc:docMk/>
            <pc:sldMk cId="3723909106" sldId="295"/>
            <ac:spMk id="10" creationId="{E2D0990B-DE48-AE5E-F150-744F677C934F}"/>
          </ac:spMkLst>
        </pc:spChg>
        <pc:spChg chg="add del mod">
          <ac:chgData name="Francisco J.  Heras Hernandez" userId="895d9514-f1dc-4ae5-b27e-7a51845c0900" providerId="ADAL" clId="{8047B271-2913-4542-B4C8-5D65DB8D83B9}" dt="2022-09-19T17:19:55.107" v="1326" actId="478"/>
          <ac:spMkLst>
            <pc:docMk/>
            <pc:sldMk cId="3723909106" sldId="295"/>
            <ac:spMk id="11" creationId="{AF0E512E-12E5-53AE-405D-38535EC11F0F}"/>
          </ac:spMkLst>
        </pc:spChg>
        <pc:spChg chg="add del mod">
          <ac:chgData name="Francisco J.  Heras Hernandez" userId="895d9514-f1dc-4ae5-b27e-7a51845c0900" providerId="ADAL" clId="{8047B271-2913-4542-B4C8-5D65DB8D83B9}" dt="2022-09-19T17:24:02.803" v="1362" actId="478"/>
          <ac:spMkLst>
            <pc:docMk/>
            <pc:sldMk cId="3723909106" sldId="295"/>
            <ac:spMk id="12" creationId="{F7B5D0F3-5FDE-4817-64DD-BEED0DC7549F}"/>
          </ac:spMkLst>
        </pc:spChg>
        <pc:spChg chg="add mod">
          <ac:chgData name="Francisco J.  Heras Hernandez" userId="895d9514-f1dc-4ae5-b27e-7a51845c0900" providerId="ADAL" clId="{8047B271-2913-4542-B4C8-5D65DB8D83B9}" dt="2022-09-19T17:38:03.553" v="1719" actId="1036"/>
          <ac:spMkLst>
            <pc:docMk/>
            <pc:sldMk cId="3723909106" sldId="295"/>
            <ac:spMk id="13" creationId="{06FFAFCF-D53B-2C06-DE56-10BA0522B317}"/>
          </ac:spMkLst>
        </pc:spChg>
        <pc:spChg chg="add del mod">
          <ac:chgData name="Francisco J.  Heras Hernandez" userId="895d9514-f1dc-4ae5-b27e-7a51845c0900" providerId="ADAL" clId="{8047B271-2913-4542-B4C8-5D65DB8D83B9}" dt="2022-09-19T17:36:32.064" v="1684" actId="478"/>
          <ac:spMkLst>
            <pc:docMk/>
            <pc:sldMk cId="3723909106" sldId="295"/>
            <ac:spMk id="14" creationId="{25A1F86C-A168-0FED-3AEC-E057304D2084}"/>
          </ac:spMkLst>
        </pc:spChg>
        <pc:spChg chg="add mod">
          <ac:chgData name="Francisco J.  Heras Hernandez" userId="895d9514-f1dc-4ae5-b27e-7a51845c0900" providerId="ADAL" clId="{8047B271-2913-4542-B4C8-5D65DB8D83B9}" dt="2022-09-19T17:38:03.553" v="1719" actId="1036"/>
          <ac:spMkLst>
            <pc:docMk/>
            <pc:sldMk cId="3723909106" sldId="295"/>
            <ac:spMk id="15" creationId="{2476C4BF-713F-1614-3CC2-E4A474BF8962}"/>
          </ac:spMkLst>
        </pc:spChg>
        <pc:spChg chg="add mod">
          <ac:chgData name="Francisco J.  Heras Hernandez" userId="895d9514-f1dc-4ae5-b27e-7a51845c0900" providerId="ADAL" clId="{8047B271-2913-4542-B4C8-5D65DB8D83B9}" dt="2022-09-19T17:37:31.958" v="1712" actId="1076"/>
          <ac:spMkLst>
            <pc:docMk/>
            <pc:sldMk cId="3723909106" sldId="295"/>
            <ac:spMk id="16" creationId="{C8CBED2B-AD3B-7607-6E25-FF9368B7FAD7}"/>
          </ac:spMkLst>
        </pc:spChg>
        <pc:spChg chg="del">
          <ac:chgData name="Francisco J.  Heras Hernandez" userId="895d9514-f1dc-4ae5-b27e-7a51845c0900" providerId="ADAL" clId="{8047B271-2913-4542-B4C8-5D65DB8D83B9}" dt="2022-09-19T17:05:08.976" v="1054" actId="478"/>
          <ac:spMkLst>
            <pc:docMk/>
            <pc:sldMk cId="3723909106" sldId="295"/>
            <ac:spMk id="21" creationId="{3C879317-E273-7FAE-B68D-12883448500C}"/>
          </ac:spMkLst>
        </pc:spChg>
        <pc:picChg chg="add mod">
          <ac:chgData name="Francisco J.  Heras Hernandez" userId="895d9514-f1dc-4ae5-b27e-7a51845c0900" providerId="ADAL" clId="{8047B271-2913-4542-B4C8-5D65DB8D83B9}" dt="2022-09-19T17:32:18.976" v="1521" actId="14100"/>
          <ac:picMkLst>
            <pc:docMk/>
            <pc:sldMk cId="3723909106" sldId="295"/>
            <ac:picMk id="4" creationId="{4BD5EC69-B805-0C0A-2C90-0A3562F29EA7}"/>
          </ac:picMkLst>
        </pc:picChg>
        <pc:picChg chg="del">
          <ac:chgData name="Francisco J.  Heras Hernandez" userId="895d9514-f1dc-4ae5-b27e-7a51845c0900" providerId="ADAL" clId="{8047B271-2913-4542-B4C8-5D65DB8D83B9}" dt="2022-09-19T17:05:11.225" v="1055" actId="478"/>
          <ac:picMkLst>
            <pc:docMk/>
            <pc:sldMk cId="3723909106" sldId="295"/>
            <ac:picMk id="20" creationId="{66CD8A9A-FF46-27C5-042B-24B5A914DB49}"/>
          </ac:picMkLst>
        </pc:picChg>
      </pc:sldChg>
      <pc:sldMasterChg chg="delSldLayout">
        <pc:chgData name="Francisco J.  Heras Hernandez" userId="895d9514-f1dc-4ae5-b27e-7a51845c0900" providerId="ADAL" clId="{8047B271-2913-4542-B4C8-5D65DB8D83B9}" dt="2022-09-17T09:18:50.705" v="843" actId="47"/>
        <pc:sldMasterMkLst>
          <pc:docMk/>
          <pc:sldMasterMk cId="0" sldId="2147483648"/>
        </pc:sldMasterMkLst>
        <pc:sldLayoutChg chg="del">
          <pc:chgData name="Francisco J.  Heras Hernandez" userId="895d9514-f1dc-4ae5-b27e-7a51845c0900" providerId="ADAL" clId="{8047B271-2913-4542-B4C8-5D65DB8D83B9}" dt="2022-09-17T09:18:50.705" v="843" actId="47"/>
          <pc:sldLayoutMkLst>
            <pc:docMk/>
            <pc:sldMasterMk cId="0" sldId="2147483648"/>
            <pc:sldLayoutMk cId="0" sldId="2147483655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F83730-1A8B-42D5-B094-04A8527915FA}" type="doc">
      <dgm:prSet loTypeId="urn:microsoft.com/office/officeart/2005/8/layout/matrix3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3C117E17-D58E-4E72-A14D-569F3654701A}">
      <dgm:prSet phldrT="[Texto]" custT="1"/>
      <dgm:spPr>
        <a:xfrm>
          <a:off x="1408196" y="328356"/>
          <a:ext cx="1347989" cy="1347989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Evitar que bajemos la mirada</a:t>
          </a:r>
        </a:p>
      </dgm:t>
    </dgm:pt>
    <dgm:pt modelId="{56783CFE-563F-44FD-B6BD-FB90DC34D76A}" type="parTrans" cxnId="{90C81940-B09C-45F7-9FB9-AE86EB7E4B8D}">
      <dgm:prSet/>
      <dgm:spPr/>
      <dgm:t>
        <a:bodyPr/>
        <a:lstStyle/>
        <a:p>
          <a:endParaRPr lang="es-ES"/>
        </a:p>
      </dgm:t>
    </dgm:pt>
    <dgm:pt modelId="{8104036D-9230-46E9-A475-FDA68C024A05}" type="sibTrans" cxnId="{90C81940-B09C-45F7-9FB9-AE86EB7E4B8D}">
      <dgm:prSet/>
      <dgm:spPr/>
      <dgm:t>
        <a:bodyPr/>
        <a:lstStyle/>
        <a:p>
          <a:endParaRPr lang="es-ES"/>
        </a:p>
      </dgm:t>
    </dgm:pt>
    <dgm:pt modelId="{D1737791-71C4-4629-BD09-8C3D6C61C750}">
      <dgm:prSet phldrT="[Texto]" custT="1"/>
      <dgm:spPr>
        <a:xfrm>
          <a:off x="2859877" y="328356"/>
          <a:ext cx="1347989" cy="1347989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Prevenir respuestas defensivas</a:t>
          </a:r>
        </a:p>
      </dgm:t>
    </dgm:pt>
    <dgm:pt modelId="{3FFD468B-53C6-436C-AC2F-42118A3357CC}" type="parTrans" cxnId="{084ADE15-751E-4970-B7AD-A17B6238DCC0}">
      <dgm:prSet/>
      <dgm:spPr/>
      <dgm:t>
        <a:bodyPr/>
        <a:lstStyle/>
        <a:p>
          <a:endParaRPr lang="es-ES"/>
        </a:p>
      </dgm:t>
    </dgm:pt>
    <dgm:pt modelId="{F886CBEF-E5EF-4DA7-BB32-808DA8E80CA2}" type="sibTrans" cxnId="{084ADE15-751E-4970-B7AD-A17B6238DCC0}">
      <dgm:prSet/>
      <dgm:spPr/>
      <dgm:t>
        <a:bodyPr/>
        <a:lstStyle/>
        <a:p>
          <a:endParaRPr lang="es-ES"/>
        </a:p>
      </dgm:t>
    </dgm:pt>
    <dgm:pt modelId="{DDFB68C0-FDC0-4AB4-9E8B-4AEF09DA80BF}">
      <dgm:prSet phldrT="[Texto]" custT="1"/>
      <dgm:spPr>
        <a:xfrm>
          <a:off x="1408196" y="1780037"/>
          <a:ext cx="1347989" cy="1347989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Facilitar la comprensión del fenómeno y sus implicaciones</a:t>
          </a:r>
        </a:p>
      </dgm:t>
    </dgm:pt>
    <dgm:pt modelId="{9460430D-FB3D-4201-8AC4-EAAD3D07ADF9}" type="parTrans" cxnId="{9C66AB45-006C-4209-A2E4-543B4469F6F9}">
      <dgm:prSet/>
      <dgm:spPr/>
      <dgm:t>
        <a:bodyPr/>
        <a:lstStyle/>
        <a:p>
          <a:endParaRPr lang="es-ES"/>
        </a:p>
      </dgm:t>
    </dgm:pt>
    <dgm:pt modelId="{1B8438A6-E0D7-43C5-97E3-BE788A871D16}" type="sibTrans" cxnId="{9C66AB45-006C-4209-A2E4-543B4469F6F9}">
      <dgm:prSet/>
      <dgm:spPr/>
      <dgm:t>
        <a:bodyPr/>
        <a:lstStyle/>
        <a:p>
          <a:endParaRPr lang="es-ES"/>
        </a:p>
      </dgm:t>
    </dgm:pt>
    <dgm:pt modelId="{3FFB77BE-5255-4604-A4B3-6A72D7DC1F87}">
      <dgm:prSet phldrT="[Texto]" custT="1"/>
      <dgm:spPr>
        <a:xfrm>
          <a:off x="2859877" y="1780037"/>
          <a:ext cx="1347989" cy="1347989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Inspirar el cambio</a:t>
          </a:r>
        </a:p>
      </dgm:t>
    </dgm:pt>
    <dgm:pt modelId="{50FF8A70-8FEE-4179-81B0-68126B9F3D4A}" type="parTrans" cxnId="{1EED593B-6D60-4907-904F-454E109BE8C4}">
      <dgm:prSet/>
      <dgm:spPr/>
      <dgm:t>
        <a:bodyPr/>
        <a:lstStyle/>
        <a:p>
          <a:endParaRPr lang="es-ES"/>
        </a:p>
      </dgm:t>
    </dgm:pt>
    <dgm:pt modelId="{E9BDFF67-4E5A-46EB-AF55-D69A82E0B826}" type="sibTrans" cxnId="{1EED593B-6D60-4907-904F-454E109BE8C4}">
      <dgm:prSet/>
      <dgm:spPr/>
      <dgm:t>
        <a:bodyPr/>
        <a:lstStyle/>
        <a:p>
          <a:endParaRPr lang="es-ES"/>
        </a:p>
      </dgm:t>
    </dgm:pt>
    <dgm:pt modelId="{7BE6B91D-5F6F-4CF5-8389-2F250C96C333}" type="pres">
      <dgm:prSet presAssocID="{39F83730-1A8B-42D5-B094-04A8527915FA}" presName="matrix" presStyleCnt="0">
        <dgm:presLayoutVars>
          <dgm:chMax val="1"/>
          <dgm:dir/>
          <dgm:resizeHandles val="exact"/>
        </dgm:presLayoutVars>
      </dgm:prSet>
      <dgm:spPr/>
    </dgm:pt>
    <dgm:pt modelId="{BAD322C8-C1E8-462B-A8E3-A4E0899FB652}" type="pres">
      <dgm:prSet presAssocID="{39F83730-1A8B-42D5-B094-04A8527915FA}" presName="diamond" presStyleLbl="bgShp" presStyleIdx="0" presStyleCnt="1"/>
      <dgm:spPr>
        <a:xfrm>
          <a:off x="1079840" y="0"/>
          <a:ext cx="3456384" cy="3456384"/>
        </a:xfrm>
        <a:prstGeom prst="diamond">
          <a:avLst/>
        </a:prstGeom>
        <a:solidFill>
          <a:srgbClr val="33339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D29E01F4-E43C-4CE3-9C85-13065244DEFC}" type="pres">
      <dgm:prSet presAssocID="{39F83730-1A8B-42D5-B094-04A8527915FA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B7D64DE-6656-499A-83C2-5D39332B151A}" type="pres">
      <dgm:prSet presAssocID="{39F83730-1A8B-42D5-B094-04A8527915FA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294ACEB-8E9F-474E-9AD3-9747F8539B64}" type="pres">
      <dgm:prSet presAssocID="{39F83730-1A8B-42D5-B094-04A8527915FA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019E4CC-A587-4B2A-8A16-8E254E01BEE1}" type="pres">
      <dgm:prSet presAssocID="{39F83730-1A8B-42D5-B094-04A8527915FA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84ADE15-751E-4970-B7AD-A17B6238DCC0}" srcId="{39F83730-1A8B-42D5-B094-04A8527915FA}" destId="{D1737791-71C4-4629-BD09-8C3D6C61C750}" srcOrd="1" destOrd="0" parTransId="{3FFD468B-53C6-436C-AC2F-42118A3357CC}" sibTransId="{F886CBEF-E5EF-4DA7-BB32-808DA8E80CA2}"/>
    <dgm:cxn modelId="{1EED593B-6D60-4907-904F-454E109BE8C4}" srcId="{39F83730-1A8B-42D5-B094-04A8527915FA}" destId="{3FFB77BE-5255-4604-A4B3-6A72D7DC1F87}" srcOrd="3" destOrd="0" parTransId="{50FF8A70-8FEE-4179-81B0-68126B9F3D4A}" sibTransId="{E9BDFF67-4E5A-46EB-AF55-D69A82E0B826}"/>
    <dgm:cxn modelId="{90C81940-B09C-45F7-9FB9-AE86EB7E4B8D}" srcId="{39F83730-1A8B-42D5-B094-04A8527915FA}" destId="{3C117E17-D58E-4E72-A14D-569F3654701A}" srcOrd="0" destOrd="0" parTransId="{56783CFE-563F-44FD-B6BD-FB90DC34D76A}" sibTransId="{8104036D-9230-46E9-A475-FDA68C024A05}"/>
    <dgm:cxn modelId="{B85F4B41-4658-4CA7-B6C1-13CB38A3A634}" type="presOf" srcId="{D1737791-71C4-4629-BD09-8C3D6C61C750}" destId="{8B7D64DE-6656-499A-83C2-5D39332B151A}" srcOrd="0" destOrd="0" presId="urn:microsoft.com/office/officeart/2005/8/layout/matrix3"/>
    <dgm:cxn modelId="{9C66AB45-006C-4209-A2E4-543B4469F6F9}" srcId="{39F83730-1A8B-42D5-B094-04A8527915FA}" destId="{DDFB68C0-FDC0-4AB4-9E8B-4AEF09DA80BF}" srcOrd="2" destOrd="0" parTransId="{9460430D-FB3D-4201-8AC4-EAAD3D07ADF9}" sibTransId="{1B8438A6-E0D7-43C5-97E3-BE788A871D16}"/>
    <dgm:cxn modelId="{0BA8CF57-0000-4E17-A348-ACD876A9DC37}" type="presOf" srcId="{3FFB77BE-5255-4604-A4B3-6A72D7DC1F87}" destId="{8019E4CC-A587-4B2A-8A16-8E254E01BEE1}" srcOrd="0" destOrd="0" presId="urn:microsoft.com/office/officeart/2005/8/layout/matrix3"/>
    <dgm:cxn modelId="{EAA16580-052F-4B3D-B00C-AE1957ADD7F7}" type="presOf" srcId="{39F83730-1A8B-42D5-B094-04A8527915FA}" destId="{7BE6B91D-5F6F-4CF5-8389-2F250C96C333}" srcOrd="0" destOrd="0" presId="urn:microsoft.com/office/officeart/2005/8/layout/matrix3"/>
    <dgm:cxn modelId="{35BCC993-2E38-4499-9B05-D1736E43A818}" type="presOf" srcId="{DDFB68C0-FDC0-4AB4-9E8B-4AEF09DA80BF}" destId="{1294ACEB-8E9F-474E-9AD3-9747F8539B64}" srcOrd="0" destOrd="0" presId="urn:microsoft.com/office/officeart/2005/8/layout/matrix3"/>
    <dgm:cxn modelId="{4501ACCC-0EAD-4003-B98F-ECB14D2AC21A}" type="presOf" srcId="{3C117E17-D58E-4E72-A14D-569F3654701A}" destId="{D29E01F4-E43C-4CE3-9C85-13065244DEFC}" srcOrd="0" destOrd="0" presId="urn:microsoft.com/office/officeart/2005/8/layout/matrix3"/>
    <dgm:cxn modelId="{F7DDC5DC-76D3-48CF-AF2A-E31D2AC35DAB}" type="presParOf" srcId="{7BE6B91D-5F6F-4CF5-8389-2F250C96C333}" destId="{BAD322C8-C1E8-462B-A8E3-A4E0899FB652}" srcOrd="0" destOrd="0" presId="urn:microsoft.com/office/officeart/2005/8/layout/matrix3"/>
    <dgm:cxn modelId="{85630141-04B8-4C12-997E-51976126A76E}" type="presParOf" srcId="{7BE6B91D-5F6F-4CF5-8389-2F250C96C333}" destId="{D29E01F4-E43C-4CE3-9C85-13065244DEFC}" srcOrd="1" destOrd="0" presId="urn:microsoft.com/office/officeart/2005/8/layout/matrix3"/>
    <dgm:cxn modelId="{2BBC6DE9-32B7-4DBE-B729-229D786DE548}" type="presParOf" srcId="{7BE6B91D-5F6F-4CF5-8389-2F250C96C333}" destId="{8B7D64DE-6656-499A-83C2-5D39332B151A}" srcOrd="2" destOrd="0" presId="urn:microsoft.com/office/officeart/2005/8/layout/matrix3"/>
    <dgm:cxn modelId="{4DDF1695-3610-4328-8857-3118C247452B}" type="presParOf" srcId="{7BE6B91D-5F6F-4CF5-8389-2F250C96C333}" destId="{1294ACEB-8E9F-474E-9AD3-9747F8539B64}" srcOrd="3" destOrd="0" presId="urn:microsoft.com/office/officeart/2005/8/layout/matrix3"/>
    <dgm:cxn modelId="{DEA50340-0711-486C-AC57-009147957DDF}" type="presParOf" srcId="{7BE6B91D-5F6F-4CF5-8389-2F250C96C333}" destId="{8019E4CC-A587-4B2A-8A16-8E254E01BEE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1F92C2-C042-46AE-94DE-7D7511010276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F580CD7-B10C-4153-9BBC-8A4643367773}">
      <dgm:prSet phldrT="[Texto]" custT="1"/>
      <dgm:spPr>
        <a:xfrm>
          <a:off x="2328018" y="0"/>
          <a:ext cx="1405596" cy="86872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s-E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Señalamiento de riesgos</a:t>
          </a:r>
        </a:p>
      </dgm:t>
    </dgm:pt>
    <dgm:pt modelId="{F91EC84B-4151-4C13-B6C7-0CC74D9B8FE3}" type="parTrans" cxnId="{8836AC57-17D2-4EE6-BC18-741071BD1BA9}">
      <dgm:prSet/>
      <dgm:spPr/>
      <dgm:t>
        <a:bodyPr/>
        <a:lstStyle/>
        <a:p>
          <a:endParaRPr lang="es-ES"/>
        </a:p>
      </dgm:t>
    </dgm:pt>
    <dgm:pt modelId="{EBCBD425-A053-49AA-B2BB-8C3DF1E6CC74}" type="sibTrans" cxnId="{8836AC57-17D2-4EE6-BC18-741071BD1BA9}">
      <dgm:prSet/>
      <dgm:spPr/>
      <dgm:t>
        <a:bodyPr/>
        <a:lstStyle/>
        <a:p>
          <a:endParaRPr lang="es-ES"/>
        </a:p>
      </dgm:t>
    </dgm:pt>
    <dgm:pt modelId="{73B38C13-D49A-4639-BECE-AF7121925D2A}">
      <dgm:prSet phldrT="[Texto]" custT="1"/>
      <dgm:spPr>
        <a:xfrm>
          <a:off x="360043" y="1199663"/>
          <a:ext cx="2003255" cy="86872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s-E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Señalamiento de respuestas para limitarlos</a:t>
          </a:r>
        </a:p>
      </dgm:t>
    </dgm:pt>
    <dgm:pt modelId="{DCE8B393-99AA-4275-BD22-7DAAF2EAC560}" type="parTrans" cxnId="{76B0B961-EEDF-4676-BE92-92421795534A}">
      <dgm:prSet/>
      <dgm:spPr/>
      <dgm:t>
        <a:bodyPr/>
        <a:lstStyle/>
        <a:p>
          <a:endParaRPr lang="es-ES"/>
        </a:p>
      </dgm:t>
    </dgm:pt>
    <dgm:pt modelId="{A82EC060-B716-4312-AA88-B7FDCE25F2F2}" type="sibTrans" cxnId="{76B0B961-EEDF-4676-BE92-92421795534A}">
      <dgm:prSet/>
      <dgm:spPr/>
      <dgm:t>
        <a:bodyPr/>
        <a:lstStyle/>
        <a:p>
          <a:endParaRPr lang="es-ES"/>
        </a:p>
      </dgm:t>
    </dgm:pt>
    <dgm:pt modelId="{80DEB7AC-BD0B-4E04-8651-D23D9D49C424}" type="pres">
      <dgm:prSet presAssocID="{C41F92C2-C042-46AE-94DE-7D7511010276}" presName="compositeShape" presStyleCnt="0">
        <dgm:presLayoutVars>
          <dgm:chMax val="2"/>
          <dgm:dir/>
          <dgm:resizeHandles val="exact"/>
        </dgm:presLayoutVars>
      </dgm:prSet>
      <dgm:spPr/>
    </dgm:pt>
    <dgm:pt modelId="{F7228C40-2882-40EC-B93F-B6806CDE39E8}" type="pres">
      <dgm:prSet presAssocID="{C41F92C2-C042-46AE-94DE-7D7511010276}" presName="divider" presStyleLbl="fgShp" presStyleIdx="0" presStyleCnt="1"/>
      <dgm:spPr>
        <a:xfrm rot="21300000">
          <a:off x="11216" y="810100"/>
          <a:ext cx="4370055" cy="448184"/>
        </a:xfrm>
        <a:prstGeom prst="mathMinus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83D8C160-1380-42CB-AAAD-D8E8AE42E5B7}" type="pres">
      <dgm:prSet presAssocID="{7F580CD7-B10C-4153-9BBC-8A4643367773}" presName="downArrow" presStyleLbl="node1" presStyleIdx="0" presStyleCnt="2"/>
      <dgm:spPr>
        <a:xfrm>
          <a:off x="527098" y="103419"/>
          <a:ext cx="1317746" cy="827354"/>
        </a:xfrm>
        <a:prstGeom prst="downArrow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161AC284-BF00-4C48-BC5C-B522DF3AE8E7}" type="pres">
      <dgm:prSet presAssocID="{7F580CD7-B10C-4153-9BBC-8A4643367773}" presName="downArrowText" presStyleLbl="revTx" presStyleIdx="0" presStyleCnt="2">
        <dgm:presLayoutVars>
          <dgm:bulletEnabled val="1"/>
        </dgm:presLayoutVars>
      </dgm:prSet>
      <dgm:spPr/>
    </dgm:pt>
    <dgm:pt modelId="{BC0AB38B-1D2E-4041-855B-31D9225E7503}" type="pres">
      <dgm:prSet presAssocID="{73B38C13-D49A-4639-BECE-AF7121925D2A}" presName="upArrow" presStyleLbl="node1" presStyleIdx="1" presStyleCnt="2"/>
      <dgm:spPr>
        <a:xfrm>
          <a:off x="2547643" y="1137611"/>
          <a:ext cx="1317746" cy="827354"/>
        </a:xfrm>
        <a:prstGeom prst="upArrow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442F127-4B76-45AE-AEB1-60D5036A7C16}" type="pres">
      <dgm:prSet presAssocID="{73B38C13-D49A-4639-BECE-AF7121925D2A}" presName="upArrowText" presStyleLbl="revTx" presStyleIdx="1" presStyleCnt="2" custScaleX="142520">
        <dgm:presLayoutVars>
          <dgm:bulletEnabled val="1"/>
        </dgm:presLayoutVars>
      </dgm:prSet>
      <dgm:spPr/>
    </dgm:pt>
  </dgm:ptLst>
  <dgm:cxnLst>
    <dgm:cxn modelId="{A146A008-9010-4334-A8C3-2DD3A55746AE}" type="presOf" srcId="{7F580CD7-B10C-4153-9BBC-8A4643367773}" destId="{161AC284-BF00-4C48-BC5C-B522DF3AE8E7}" srcOrd="0" destOrd="0" presId="urn:microsoft.com/office/officeart/2005/8/layout/arrow3"/>
    <dgm:cxn modelId="{76B0B961-EEDF-4676-BE92-92421795534A}" srcId="{C41F92C2-C042-46AE-94DE-7D7511010276}" destId="{73B38C13-D49A-4639-BECE-AF7121925D2A}" srcOrd="1" destOrd="0" parTransId="{DCE8B393-99AA-4275-BD22-7DAAF2EAC560}" sibTransId="{A82EC060-B716-4312-AA88-B7FDCE25F2F2}"/>
    <dgm:cxn modelId="{8836AC57-17D2-4EE6-BC18-741071BD1BA9}" srcId="{C41F92C2-C042-46AE-94DE-7D7511010276}" destId="{7F580CD7-B10C-4153-9BBC-8A4643367773}" srcOrd="0" destOrd="0" parTransId="{F91EC84B-4151-4C13-B6C7-0CC74D9B8FE3}" sibTransId="{EBCBD425-A053-49AA-B2BB-8C3DF1E6CC74}"/>
    <dgm:cxn modelId="{29F5DD9E-4B87-49C2-8C84-1C497813E91D}" type="presOf" srcId="{C41F92C2-C042-46AE-94DE-7D7511010276}" destId="{80DEB7AC-BD0B-4E04-8651-D23D9D49C424}" srcOrd="0" destOrd="0" presId="urn:microsoft.com/office/officeart/2005/8/layout/arrow3"/>
    <dgm:cxn modelId="{566D68BF-6F37-4FD3-B669-355481434AE9}" type="presOf" srcId="{73B38C13-D49A-4639-BECE-AF7121925D2A}" destId="{F442F127-4B76-45AE-AEB1-60D5036A7C16}" srcOrd="0" destOrd="0" presId="urn:microsoft.com/office/officeart/2005/8/layout/arrow3"/>
    <dgm:cxn modelId="{4C6EABAA-0F79-47C7-8C63-4106D89A1491}" type="presParOf" srcId="{80DEB7AC-BD0B-4E04-8651-D23D9D49C424}" destId="{F7228C40-2882-40EC-B93F-B6806CDE39E8}" srcOrd="0" destOrd="0" presId="urn:microsoft.com/office/officeart/2005/8/layout/arrow3"/>
    <dgm:cxn modelId="{6EAADAE3-99E8-4534-9648-56BAF658D5E7}" type="presParOf" srcId="{80DEB7AC-BD0B-4E04-8651-D23D9D49C424}" destId="{83D8C160-1380-42CB-AAAD-D8E8AE42E5B7}" srcOrd="1" destOrd="0" presId="urn:microsoft.com/office/officeart/2005/8/layout/arrow3"/>
    <dgm:cxn modelId="{A3C5F66E-ACAD-4FA9-A1B3-BD6C263BB192}" type="presParOf" srcId="{80DEB7AC-BD0B-4E04-8651-D23D9D49C424}" destId="{161AC284-BF00-4C48-BC5C-B522DF3AE8E7}" srcOrd="2" destOrd="0" presId="urn:microsoft.com/office/officeart/2005/8/layout/arrow3"/>
    <dgm:cxn modelId="{D28DAB60-A078-4BD8-8ED6-A821D15DABE5}" type="presParOf" srcId="{80DEB7AC-BD0B-4E04-8651-D23D9D49C424}" destId="{BC0AB38B-1D2E-4041-855B-31D9225E7503}" srcOrd="3" destOrd="0" presId="urn:microsoft.com/office/officeart/2005/8/layout/arrow3"/>
    <dgm:cxn modelId="{BF2F7B2D-4308-445A-977E-67EB1C2CE7EB}" type="presParOf" srcId="{80DEB7AC-BD0B-4E04-8651-D23D9D49C424}" destId="{F442F127-4B76-45AE-AEB1-60D5036A7C1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322C8-C1E8-462B-A8E3-A4E0899FB652}">
      <dsp:nvSpPr>
        <dsp:cNvPr id="0" name=""/>
        <dsp:cNvSpPr/>
      </dsp:nvSpPr>
      <dsp:spPr>
        <a:xfrm>
          <a:off x="1079840" y="0"/>
          <a:ext cx="3456384" cy="3456384"/>
        </a:xfrm>
        <a:prstGeom prst="diamond">
          <a:avLst/>
        </a:prstGeom>
        <a:solidFill>
          <a:srgbClr val="33339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9E01F4-E43C-4CE3-9C85-13065244DEFC}">
      <dsp:nvSpPr>
        <dsp:cNvPr id="0" name=""/>
        <dsp:cNvSpPr/>
      </dsp:nvSpPr>
      <dsp:spPr>
        <a:xfrm>
          <a:off x="1408196" y="328356"/>
          <a:ext cx="1347989" cy="1347989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Evitar que bajemos la mirada</a:t>
          </a:r>
        </a:p>
      </dsp:txBody>
      <dsp:txXfrm>
        <a:off x="1473999" y="394159"/>
        <a:ext cx="1216383" cy="1216383"/>
      </dsp:txXfrm>
    </dsp:sp>
    <dsp:sp modelId="{8B7D64DE-6656-499A-83C2-5D39332B151A}">
      <dsp:nvSpPr>
        <dsp:cNvPr id="0" name=""/>
        <dsp:cNvSpPr/>
      </dsp:nvSpPr>
      <dsp:spPr>
        <a:xfrm>
          <a:off x="2859877" y="328356"/>
          <a:ext cx="1347989" cy="1347989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Prevenir respuestas defensivas</a:t>
          </a:r>
        </a:p>
      </dsp:txBody>
      <dsp:txXfrm>
        <a:off x="2925680" y="394159"/>
        <a:ext cx="1216383" cy="1216383"/>
      </dsp:txXfrm>
    </dsp:sp>
    <dsp:sp modelId="{1294ACEB-8E9F-474E-9AD3-9747F8539B64}">
      <dsp:nvSpPr>
        <dsp:cNvPr id="0" name=""/>
        <dsp:cNvSpPr/>
      </dsp:nvSpPr>
      <dsp:spPr>
        <a:xfrm>
          <a:off x="1408196" y="1780037"/>
          <a:ext cx="1347989" cy="1347989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Facilitar la comprensión del fenómeno y sus implicaciones</a:t>
          </a:r>
        </a:p>
      </dsp:txBody>
      <dsp:txXfrm>
        <a:off x="1473999" y="1845840"/>
        <a:ext cx="1216383" cy="1216383"/>
      </dsp:txXfrm>
    </dsp:sp>
    <dsp:sp modelId="{8019E4CC-A587-4B2A-8A16-8E254E01BEE1}">
      <dsp:nvSpPr>
        <dsp:cNvPr id="0" name=""/>
        <dsp:cNvSpPr/>
      </dsp:nvSpPr>
      <dsp:spPr>
        <a:xfrm>
          <a:off x="2859877" y="1780037"/>
          <a:ext cx="1347989" cy="1347989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Inspirar el cambio</a:t>
          </a:r>
        </a:p>
      </dsp:txBody>
      <dsp:txXfrm>
        <a:off x="2925680" y="1845840"/>
        <a:ext cx="1216383" cy="12163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28C40-2882-40EC-B93F-B6806CDE39E8}">
      <dsp:nvSpPr>
        <dsp:cNvPr id="0" name=""/>
        <dsp:cNvSpPr/>
      </dsp:nvSpPr>
      <dsp:spPr>
        <a:xfrm rot="21300000">
          <a:off x="11216" y="810100"/>
          <a:ext cx="4370055" cy="448184"/>
        </a:xfrm>
        <a:prstGeom prst="mathMinus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8C160-1380-42CB-AAAD-D8E8AE42E5B7}">
      <dsp:nvSpPr>
        <dsp:cNvPr id="0" name=""/>
        <dsp:cNvSpPr/>
      </dsp:nvSpPr>
      <dsp:spPr>
        <a:xfrm>
          <a:off x="527098" y="103419"/>
          <a:ext cx="1317746" cy="827354"/>
        </a:xfrm>
        <a:prstGeom prst="downArrow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AC284-BF00-4C48-BC5C-B522DF3AE8E7}">
      <dsp:nvSpPr>
        <dsp:cNvPr id="0" name=""/>
        <dsp:cNvSpPr/>
      </dsp:nvSpPr>
      <dsp:spPr>
        <a:xfrm>
          <a:off x="2328018" y="0"/>
          <a:ext cx="1405596" cy="868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Señalamiento de riesgos</a:t>
          </a:r>
        </a:p>
      </dsp:txBody>
      <dsp:txXfrm>
        <a:off x="2328018" y="0"/>
        <a:ext cx="1405596" cy="868721"/>
      </dsp:txXfrm>
    </dsp:sp>
    <dsp:sp modelId="{BC0AB38B-1D2E-4041-855B-31D9225E7503}">
      <dsp:nvSpPr>
        <dsp:cNvPr id="0" name=""/>
        <dsp:cNvSpPr/>
      </dsp:nvSpPr>
      <dsp:spPr>
        <a:xfrm>
          <a:off x="2547643" y="1137611"/>
          <a:ext cx="1317746" cy="827354"/>
        </a:xfrm>
        <a:prstGeom prst="upArrow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2F127-4B76-45AE-AEB1-60D5036A7C16}">
      <dsp:nvSpPr>
        <dsp:cNvPr id="0" name=""/>
        <dsp:cNvSpPr/>
      </dsp:nvSpPr>
      <dsp:spPr>
        <a:xfrm>
          <a:off x="360043" y="1199663"/>
          <a:ext cx="2003255" cy="868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Señalamiento de respuestas para limitarlos</a:t>
          </a:r>
        </a:p>
      </dsp:txBody>
      <dsp:txXfrm>
        <a:off x="360043" y="1199663"/>
        <a:ext cx="2003255" cy="868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0044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8488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4" name="Google Shape;30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2629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2461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8168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7093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6763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0992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3895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375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3544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7917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5913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.jp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2.jpg"/><Relationship Id="rId7" Type="http://schemas.openxmlformats.org/officeDocument/2006/relationships/image" Target="../media/image30.sv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16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17.jpg"/><Relationship Id="rId9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7.jp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2.jpg"/><Relationship Id="rId10" Type="http://schemas.openxmlformats.org/officeDocument/2006/relationships/image" Target="../media/image35.jpeg"/><Relationship Id="rId4" Type="http://schemas.openxmlformats.org/officeDocument/2006/relationships/image" Target="../media/image16.pn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7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.jp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2.jp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7.jp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.jpg"/><Relationship Id="rId15" Type="http://schemas.openxmlformats.org/officeDocument/2006/relationships/image" Target="../media/image13.png"/><Relationship Id="rId10" Type="http://schemas.openxmlformats.org/officeDocument/2006/relationships/image" Target="../media/image8.jpg"/><Relationship Id="rId4" Type="http://schemas.openxmlformats.org/officeDocument/2006/relationships/image" Target="../media/image16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2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7.jp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2.jpg"/><Relationship Id="rId10" Type="http://schemas.microsoft.com/office/2007/relationships/diagramDrawing" Target="../diagrams/drawing1.xml"/><Relationship Id="rId4" Type="http://schemas.openxmlformats.org/officeDocument/2006/relationships/image" Target="../media/image16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89475"/>
            <a:ext cx="52324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5195888" y="0"/>
            <a:ext cx="6996112" cy="599200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l="22815" b="1123"/>
          <a:stretch/>
        </p:blipFill>
        <p:spPr>
          <a:xfrm>
            <a:off x="652778" y="193027"/>
            <a:ext cx="3720096" cy="62941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>
            <a:spLocks noGrp="1"/>
          </p:cNvSpPr>
          <p:nvPr>
            <p:ph type="subTitle" idx="1"/>
          </p:nvPr>
        </p:nvSpPr>
        <p:spPr>
          <a:xfrm>
            <a:off x="7618205" y="1479446"/>
            <a:ext cx="2261195" cy="68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2000"/>
              <a:buNone/>
            </a:pPr>
            <a:r>
              <a:rPr lang="en-GB" sz="2000" dirty="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(MAC2/3.5b/254)</a:t>
            </a:r>
            <a:endParaRPr dirty="0"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8604" y="1413249"/>
            <a:ext cx="2408444" cy="26854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5573037" y="160338"/>
            <a:ext cx="6447771" cy="134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  <a:buClr>
                <a:srgbClr val="178B9B"/>
              </a:buClr>
              <a:buSzPts val="2400"/>
            </a:pPr>
            <a:r>
              <a:rPr lang="es-ES" sz="2000" b="1" dirty="0">
                <a:solidFill>
                  <a:srgbClr val="178B9B"/>
                </a:solidFill>
                <a:cs typeface="Arial" panose="020B0604020202020204" pitchFamily="34" charset="0"/>
              </a:rPr>
              <a:t>Sistema de observación meteorológica y oceánica como herramienta para el fomento de la resiliencia y adaptación al cambio climático en el espacio de cooperación (MAC-CLIMA)</a:t>
            </a:r>
            <a:br>
              <a:rPr lang="es-ES" sz="2000" b="1" dirty="0">
                <a:cs typeface="Arial" panose="020B0604020202020204" pitchFamily="34" charset="0"/>
              </a:rPr>
            </a:br>
            <a:endParaRPr sz="2000" dirty="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5250746" y="1649498"/>
            <a:ext cx="6996112" cy="366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dk1"/>
              </a:buClr>
            </a:pPr>
            <a:endParaRPr lang="es-E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buClr>
                <a:schemeClr val="dk1"/>
              </a:buClr>
            </a:pP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Taller Formativo</a:t>
            </a:r>
          </a:p>
          <a:p>
            <a:pPr lvl="0" algn="ctr">
              <a:spcAft>
                <a:spcPts val="1800"/>
              </a:spcAft>
              <a:buClr>
                <a:schemeClr val="dk1"/>
              </a:buClr>
            </a:pP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“Entender el cambio climático en Canarias para transmitir la información con rigor”</a:t>
            </a:r>
          </a:p>
          <a:p>
            <a:pPr marL="0" lvl="0" indent="0" algn="ctr" rtl="0"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Font typeface="Arial"/>
              <a:buNone/>
            </a:pPr>
            <a:r>
              <a:rPr lang="es-ES" sz="2800" dirty="0"/>
              <a:t>La educación ambiental ante la emergencia climática</a:t>
            </a:r>
          </a:p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</a:pPr>
            <a:r>
              <a:rPr lang="es-ES" sz="2400" b="1" dirty="0">
                <a:solidFill>
                  <a:srgbClr val="7F7F7F"/>
                </a:solidFill>
              </a:rPr>
              <a:t>Francisco Heras Hernández</a:t>
            </a:r>
          </a:p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</a:pPr>
            <a:r>
              <a:rPr lang="es-ES" sz="1600" b="1" dirty="0">
                <a:solidFill>
                  <a:srgbClr val="7F7F7F"/>
                </a:solidFill>
              </a:rPr>
              <a:t>Ministerio para la Transición Ecológica y el Reto Demográfico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dirty="0">
                <a:solidFill>
                  <a:srgbClr val="7F7F7F"/>
                </a:solidFill>
              </a:rPr>
              <a:t>20 y 21 de </a:t>
            </a:r>
            <a:r>
              <a:rPr lang="en-GB" sz="1600" dirty="0" err="1">
                <a:solidFill>
                  <a:srgbClr val="7F7F7F"/>
                </a:solidFill>
              </a:rPr>
              <a:t>septiembre</a:t>
            </a:r>
            <a:r>
              <a:rPr lang="en-GB" sz="1600" dirty="0">
                <a:solidFill>
                  <a:srgbClr val="7F7F7F"/>
                </a:solidFill>
              </a:rPr>
              <a:t>, 2022 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7161858" y="5646000"/>
            <a:ext cx="4915702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900" i="1" dirty="0">
                <a:solidFill>
                  <a:srgbClr val="7F7F7F"/>
                </a:solidFill>
              </a:rPr>
              <a:t>EL 85 POR CIENTO DEL PROYECTO ESTÁ COFINANCIADO CON LOS FONDOS FEDER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GB" sz="900" i="1" dirty="0">
              <a:solidFill>
                <a:srgbClr val="7F7F7F"/>
              </a:solidFill>
            </a:endParaRPr>
          </a:p>
        </p:txBody>
      </p:sp>
      <p:sp>
        <p:nvSpPr>
          <p:cNvPr id="2" name="AutoShape 2" descr="Información Corporativa | Consejo Insular de la Energía de Gran Cana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2" name="Grupo 11"/>
          <p:cNvGrpSpPr/>
          <p:nvPr/>
        </p:nvGrpSpPr>
        <p:grpSpPr>
          <a:xfrm>
            <a:off x="0" y="5945459"/>
            <a:ext cx="12192000" cy="926431"/>
            <a:chOff x="-2928366" y="2915401"/>
            <a:chExt cx="15278768" cy="1100445"/>
          </a:xfrm>
        </p:grpSpPr>
        <p:pic>
          <p:nvPicPr>
            <p:cNvPr id="13" name="Picture 4" descr="Información Corporativa | Consejo Insular de la Energía de Gran Canari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28366" y="3005849"/>
              <a:ext cx="1834977" cy="862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LOGO ITEM ::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2227" y="3192866"/>
              <a:ext cx="2091284" cy="521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AEMET - Agencia Estatal de Meteorología | Predicti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969" y="3192866"/>
              <a:ext cx="1227859" cy="546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111" y="2915401"/>
              <a:ext cx="1100445" cy="1100445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556" y="3121367"/>
              <a:ext cx="1664922" cy="647470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78623" y="3031973"/>
              <a:ext cx="925554" cy="925554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614" y="2935347"/>
              <a:ext cx="1003442" cy="1003442"/>
            </a:xfrm>
            <a:prstGeom prst="rect">
              <a:avLst/>
            </a:prstGeom>
          </p:spPr>
        </p:pic>
        <p:pic>
          <p:nvPicPr>
            <p:cNvPr id="20" name="Picture 24" descr="Cabildo Insular de Tenerife - Wikipedia, la enciclopedia libr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4481" y="3188280"/>
              <a:ext cx="489055" cy="60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8" descr="Cabildo de El Hierro: Participación ciudadana | Edosoft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9724" y="3123613"/>
              <a:ext cx="1532085" cy="778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6" descr="Camara de Comercio de Lanzarote y La GraciosaAyudas Cabildo de Lanzarote -  Camara de Comercio de Lanzarote y La Graciosa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244" y="3188280"/>
              <a:ext cx="1184054" cy="71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627" y="3112956"/>
              <a:ext cx="1408677" cy="788859"/>
            </a:xfrm>
            <a:prstGeom prst="rect">
              <a:avLst/>
            </a:prstGeom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4304" y="3037915"/>
              <a:ext cx="886098" cy="9389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3"/>
          <p:cNvPicPr preferRelativeResize="0"/>
          <p:nvPr/>
        </p:nvPicPr>
        <p:blipFill rotWithShape="1">
          <a:blip r:embed="rId3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255377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6641766-B2F8-75D3-4DC4-23FB2D975799}"/>
              </a:ext>
            </a:extLst>
          </p:cNvPr>
          <p:cNvSpPr txBox="1"/>
          <p:nvPr/>
        </p:nvSpPr>
        <p:spPr>
          <a:xfrm>
            <a:off x="3417718" y="1727083"/>
            <a:ext cx="7932673" cy="450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ClrTx/>
              <a:buFontTx/>
              <a:buNone/>
            </a:pPr>
            <a:r>
              <a:rPr lang="es-ES" sz="2000" kern="12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+mn-cs"/>
              </a:rPr>
              <a:t>La comunicación puede contribuir a abordar mejor los riesgos derivados del cambio climático, ya que hace posible: </a:t>
            </a:r>
          </a:p>
          <a:p>
            <a:pPr marL="342900" indent="-342900">
              <a:spcAft>
                <a:spcPts val="800"/>
              </a:spcAft>
              <a:buClrTx/>
              <a:buFont typeface="Times New Roman" panose="02020603050405020304" pitchFamily="18" charset="0"/>
              <a:buChar char="-"/>
            </a:pPr>
            <a:r>
              <a:rPr lang="es-ES" sz="2000" kern="12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+mn-cs"/>
              </a:rPr>
              <a:t>señalar los riesgos, hacerlos visibles al conjunto de las comunidades y muy especialmente a quienes pueden ser potencialmente afectados o tienen la capacidad de evitarlos o limitarlos.</a:t>
            </a:r>
          </a:p>
          <a:p>
            <a:pPr marL="342900" indent="-342900">
              <a:spcAft>
                <a:spcPts val="800"/>
              </a:spcAft>
              <a:buClrTx/>
              <a:buFont typeface="Times New Roman" panose="02020603050405020304" pitchFamily="18" charset="0"/>
              <a:buChar char="-"/>
            </a:pPr>
            <a:r>
              <a:rPr lang="es-ES" sz="2000" kern="12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+mn-cs"/>
              </a:rPr>
              <a:t>facilitar la compresión de las salidas posibles frente a los riesgos y estimular la participación de los actores sociales en la búsqueda de soluciones.</a:t>
            </a:r>
          </a:p>
          <a:p>
            <a:pPr marL="342900" indent="-342900">
              <a:spcAft>
                <a:spcPts val="800"/>
              </a:spcAft>
              <a:buClrTx/>
              <a:buFont typeface="Times New Roman" panose="02020603050405020304" pitchFamily="18" charset="0"/>
              <a:buChar char="-"/>
            </a:pPr>
            <a:r>
              <a:rPr lang="es-ES" sz="2000" kern="12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+mn-cs"/>
              </a:rPr>
              <a:t>facilitar la creación de una visión compartida sobre cuáles son los niveles de riesgo aceptables.</a:t>
            </a:r>
          </a:p>
          <a:p>
            <a:pPr marL="342900" indent="-342900">
              <a:spcAft>
                <a:spcPts val="800"/>
              </a:spcAft>
              <a:buClrTx/>
              <a:buFont typeface="Times New Roman" panose="02020603050405020304" pitchFamily="18" charset="0"/>
              <a:buChar char="-"/>
            </a:pPr>
            <a:r>
              <a:rPr lang="es-ES" sz="2000" kern="1200" dirty="0">
                <a:solidFill>
                  <a:prstClr val="black"/>
                </a:solidFill>
                <a:latin typeface="Tw Cen MT" panose="020B0602020104020603" pitchFamily="34" charset="0"/>
                <a:ea typeface="Calibri" panose="020F0502020204030204" pitchFamily="34" charset="0"/>
                <a:cs typeface="+mn-cs"/>
              </a:rPr>
              <a:t>conocer, en su caso, los mecanismos establecidos para abordar los riesgos o hacer posibles los procesos de deliberación social que permiten crearlos o mejorarlos.</a:t>
            </a:r>
          </a:p>
        </p:txBody>
      </p:sp>
      <p:pic>
        <p:nvPicPr>
          <p:cNvPr id="5" name="Picture 2" descr="Z:\AREA DE TRABAJO\PROYECTOS\03_ACTUACIONES PROPIAS\LIFE SHARA_OECC\01. Proyecto\2_ Acciones\C4. Medios de comunicacion\2 Desayunos informativos y visitas terreno\Desayuno 3 - nuevo PNACC\Fotos FB\20190910_120722.jpg">
            <a:extLst>
              <a:ext uri="{FF2B5EF4-FFF2-40B4-BE49-F238E27FC236}">
                <a16:creationId xmlns:a16="http://schemas.microsoft.com/office/drawing/2014/main" id="{69401485-5EFB-60B1-E4C0-5E6045AB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5360"/>
            <a:ext cx="2870200" cy="16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áfico 19" descr="Advertencia con relleno sólido">
            <a:extLst>
              <a:ext uri="{FF2B5EF4-FFF2-40B4-BE49-F238E27FC236}">
                <a16:creationId xmlns:a16="http://schemas.microsoft.com/office/drawing/2014/main" id="{66CD8A9A-FF46-27C5-042B-24B5A914DB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79800" y="352800"/>
            <a:ext cx="1261012" cy="1261012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3C879317-E273-7FAE-B68D-12883448500C}"/>
              </a:ext>
            </a:extLst>
          </p:cNvPr>
          <p:cNvSpPr txBox="1"/>
          <p:nvPr/>
        </p:nvSpPr>
        <p:spPr>
          <a:xfrm>
            <a:off x="4953000" y="1051560"/>
            <a:ext cx="54008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kern="1200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72" panose="020B0503030000000003" pitchFamily="34" charset="0"/>
              </a:rPr>
              <a:t>La comunicación de los riesgos</a:t>
            </a:r>
          </a:p>
        </p:txBody>
      </p:sp>
    </p:spTree>
    <p:extLst>
      <p:ext uri="{BB962C8B-B14F-4D97-AF65-F5344CB8AC3E}">
        <p14:creationId xmlns:p14="http://schemas.microsoft.com/office/powerpoint/2010/main" val="2474218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4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7" name="Google Shape;53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74" y="5246017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24"/>
          <p:cNvSpPr/>
          <p:nvPr/>
        </p:nvSpPr>
        <p:spPr>
          <a:xfrm>
            <a:off x="8446052" y="4624251"/>
            <a:ext cx="3122061" cy="114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2" name="Google Shape;542;p24"/>
          <p:cNvPicPr preferRelativeResize="0"/>
          <p:nvPr/>
        </p:nvPicPr>
        <p:blipFill rotWithShape="1">
          <a:blip r:embed="rId5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D5711607-FCCA-5C5D-DF76-2C4C71FC5F92}"/>
              </a:ext>
            </a:extLst>
          </p:cNvPr>
          <p:cNvGrpSpPr/>
          <p:nvPr/>
        </p:nvGrpSpPr>
        <p:grpSpPr>
          <a:xfrm>
            <a:off x="667384" y="1473478"/>
            <a:ext cx="11267027" cy="4692142"/>
            <a:chOff x="1300505" y="110312"/>
            <a:chExt cx="10857230" cy="4371724"/>
          </a:xfrm>
        </p:grpSpPr>
        <p:pic>
          <p:nvPicPr>
            <p:cNvPr id="3" name="12 Imagen" descr="malentendidos_frecuentes-2.png">
              <a:extLst>
                <a:ext uri="{FF2B5EF4-FFF2-40B4-BE49-F238E27FC236}">
                  <a16:creationId xmlns:a16="http://schemas.microsoft.com/office/drawing/2014/main" id="{3A123D19-4A9B-458E-8845-D0DAF9DD7A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22964" y="1889748"/>
              <a:ext cx="6546072" cy="2592288"/>
            </a:xfrm>
            <a:prstGeom prst="rect">
              <a:avLst/>
            </a:prstGeom>
            <a:noFill/>
          </p:spPr>
        </p:pic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AF2F60C0-D28D-48C3-CCF7-5BFEBAB0F4F3}"/>
                </a:ext>
              </a:extLst>
            </p:cNvPr>
            <p:cNvGrpSpPr/>
            <p:nvPr/>
          </p:nvGrpSpPr>
          <p:grpSpPr>
            <a:xfrm>
              <a:off x="1300505" y="110312"/>
              <a:ext cx="10857230" cy="1998386"/>
              <a:chOff x="1300505" y="110312"/>
              <a:chExt cx="10857230" cy="1998386"/>
            </a:xfrm>
          </p:grpSpPr>
          <p:sp>
            <p:nvSpPr>
              <p:cNvPr id="5" name="AutoShape 7">
                <a:extLst>
                  <a:ext uri="{FF2B5EF4-FFF2-40B4-BE49-F238E27FC236}">
                    <a16:creationId xmlns:a16="http://schemas.microsoft.com/office/drawing/2014/main" id="{7EB4F02E-DCB6-6B61-1D29-66DFC9431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76038" y="521165"/>
                <a:ext cx="1881697" cy="1587533"/>
              </a:xfrm>
              <a:prstGeom prst="wedgeEllipseCallout">
                <a:avLst>
                  <a:gd name="adj1" fmla="val -98843"/>
                  <a:gd name="adj2" fmla="val 5429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s-ES" sz="1200" kern="1200" dirty="0">
                    <a:solidFill>
                      <a:prstClr val="black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Cada vez habrá menos agua debido al cambio climático: la necesitamos toda</a:t>
                </a:r>
                <a:endParaRPr lang="es-ES" sz="1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" name="AutoShape 6">
                <a:extLst>
                  <a:ext uri="{FF2B5EF4-FFF2-40B4-BE49-F238E27FC236}">
                    <a16:creationId xmlns:a16="http://schemas.microsoft.com/office/drawing/2014/main" id="{298FB02A-39CA-9D93-8298-CB73EC6D7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505" y="110312"/>
                <a:ext cx="1784410" cy="1585623"/>
              </a:xfrm>
              <a:prstGeom prst="wedgeEllipseCallout">
                <a:avLst>
                  <a:gd name="adj1" fmla="val 66198"/>
                  <a:gd name="adj2" fmla="val 5976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s-ES" sz="1200" kern="1200" dirty="0">
                    <a:solidFill>
                      <a:prstClr val="black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El mar amenaza nuestras casas. Queremos un espigón que proteja la playa </a:t>
                </a:r>
                <a:endParaRPr lang="es-ES" sz="1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" name="AutoShape 5">
                <a:extLst>
                  <a:ext uri="{FF2B5EF4-FFF2-40B4-BE49-F238E27FC236}">
                    <a16:creationId xmlns:a16="http://schemas.microsoft.com/office/drawing/2014/main" id="{6A6B9A16-99E7-3E6E-E75F-480E87B2E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2606" y="325515"/>
                <a:ext cx="1722023" cy="1176607"/>
              </a:xfrm>
              <a:prstGeom prst="wedgeEllipseCallout">
                <a:avLst>
                  <a:gd name="adj1" fmla="val -42048"/>
                  <a:gd name="adj2" fmla="val 95898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s-ES" sz="1200" kern="1200" dirty="0">
                    <a:solidFill>
                      <a:prstClr val="black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Hay que reparar los daños de nuestro paseo marítimo de inmediato</a:t>
                </a:r>
                <a:endParaRPr lang="es-ES" sz="1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" name="AutoShape 4">
                <a:extLst>
                  <a:ext uri="{FF2B5EF4-FFF2-40B4-BE49-F238E27FC236}">
                    <a16:creationId xmlns:a16="http://schemas.microsoft.com/office/drawing/2014/main" id="{8C830BC7-1A3B-2DAE-8543-9D8C8D27A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7372" y="180643"/>
                <a:ext cx="1546485" cy="1242764"/>
              </a:xfrm>
              <a:prstGeom prst="wedgeEllipseCallout">
                <a:avLst>
                  <a:gd name="adj1" fmla="val -2345"/>
                  <a:gd name="adj2" fmla="val 90912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s-ES" sz="1200" kern="1200" dirty="0">
                    <a:solidFill>
                      <a:prstClr val="black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Y si hace más calor, subimos el aire acondicionado</a:t>
                </a:r>
                <a:endParaRPr lang="es-ES" sz="1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2" name="AutoShape 3">
                <a:extLst>
                  <a:ext uri="{FF2B5EF4-FFF2-40B4-BE49-F238E27FC236}">
                    <a16:creationId xmlns:a16="http://schemas.microsoft.com/office/drawing/2014/main" id="{4923A051-3A3A-AD86-9131-C93E5C443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6784" y="365273"/>
                <a:ext cx="1645570" cy="1136849"/>
              </a:xfrm>
              <a:prstGeom prst="wedgeEllipseCallout">
                <a:avLst>
                  <a:gd name="adj1" fmla="val 43423"/>
                  <a:gd name="adj2" fmla="val 9799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s-ES" sz="1200" kern="1200" dirty="0">
                    <a:solidFill>
                      <a:prstClr val="black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Hay que limpiar los ríos para evitar las inundaciones</a:t>
                </a:r>
                <a:endParaRPr lang="es-ES" sz="1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3" name="AutoShape 2">
                <a:extLst>
                  <a:ext uri="{FF2B5EF4-FFF2-40B4-BE49-F238E27FC236}">
                    <a16:creationId xmlns:a16="http://schemas.microsoft.com/office/drawing/2014/main" id="{510C5856-97E3-AAF3-A415-1E05B1A62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35827" y="325515"/>
                <a:ext cx="1814705" cy="1176608"/>
              </a:xfrm>
              <a:prstGeom prst="wedgeEllipseCallout">
                <a:avLst>
                  <a:gd name="adj1" fmla="val -74491"/>
                  <a:gd name="adj2" fmla="val 87805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s-ES" sz="1200" kern="1200" dirty="0">
                    <a:solidFill>
                      <a:prstClr val="black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Nuestra estación de esquí debe seguir abierta a toda costa</a:t>
                </a:r>
                <a:endParaRPr lang="es-ES" sz="1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Arial" pitchFamily="34" charset="0"/>
                </a:endParaRPr>
              </a:p>
            </p:txBody>
          </p:sp>
        </p:grpSp>
      </p:grp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BFE3112-DAC8-A88B-CA5B-47D42EA19709}"/>
              </a:ext>
            </a:extLst>
          </p:cNvPr>
          <p:cNvSpPr txBox="1"/>
          <p:nvPr/>
        </p:nvSpPr>
        <p:spPr>
          <a:xfrm>
            <a:off x="3120037" y="892770"/>
            <a:ext cx="6611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kern="1200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72" panose="020B0503030000000003" pitchFamily="34" charset="0"/>
              </a:rPr>
              <a:t>El tratamiento de demandas y conflictos</a:t>
            </a:r>
          </a:p>
        </p:txBody>
      </p:sp>
    </p:spTree>
    <p:extLst>
      <p:ext uri="{BB962C8B-B14F-4D97-AF65-F5344CB8AC3E}">
        <p14:creationId xmlns:p14="http://schemas.microsoft.com/office/powerpoint/2010/main" val="4037176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3"/>
          <p:cNvPicPr preferRelativeResize="0"/>
          <p:nvPr/>
        </p:nvPicPr>
        <p:blipFill rotWithShape="1">
          <a:blip r:embed="rId3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343744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3FFD230-B18F-1E4E-E9EC-CE7A8D5AF811}"/>
              </a:ext>
            </a:extLst>
          </p:cNvPr>
          <p:cNvSpPr txBox="1"/>
          <p:nvPr/>
        </p:nvSpPr>
        <p:spPr>
          <a:xfrm>
            <a:off x="6183431" y="1152927"/>
            <a:ext cx="5976063" cy="2068385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10000"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Font typeface="Wingdings" panose="05000000000000000000" pitchFamily="2" charset="2"/>
              <a:buChar char="ü"/>
            </a:pPr>
            <a:r>
              <a:rPr lang="en-US" sz="2800" b="1" kern="1200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72" panose="020B0503030000000003" pitchFamily="34" charset="0"/>
              </a:rPr>
              <a:t>Por </a:t>
            </a:r>
            <a:r>
              <a:rPr lang="en-US" sz="2800" b="1" kern="1200" dirty="0" err="1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72" panose="020B0503030000000003" pitchFamily="34" charset="0"/>
              </a:rPr>
              <a:t>una</a:t>
            </a:r>
            <a:r>
              <a:rPr lang="en-US" sz="2800" b="1" kern="1200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72" panose="020B0503030000000003" pitchFamily="34" charset="0"/>
              </a:rPr>
              <a:t> Comunicación que </a:t>
            </a:r>
            <a:r>
              <a:rPr lang="en-US" sz="2800" b="1" kern="1200" dirty="0" err="1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72" panose="020B0503030000000003" pitchFamily="34" charset="0"/>
              </a:rPr>
              <a:t>moviliza</a:t>
            </a:r>
            <a:endParaRPr lang="en-US" sz="2800" b="1" kern="1200" dirty="0">
              <a:solidFill>
                <a:schemeClr val="accent2">
                  <a:lumMod val="75000"/>
                </a:schemeClr>
              </a:solidFill>
              <a:latin typeface="Tw Cen MT" panose="020B0602020104020603" pitchFamily="34" charset="0"/>
              <a:ea typeface="+mn-ea"/>
              <a:cs typeface="72" panose="020B0503030000000003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Font typeface="Wingdings" panose="05000000000000000000" pitchFamily="2" charset="2"/>
              <a:buChar char="ü"/>
            </a:pPr>
            <a:endParaRPr lang="en-US" sz="2800" b="1" kern="1200" dirty="0">
              <a:solidFill>
                <a:schemeClr val="accent2">
                  <a:lumMod val="75000"/>
                </a:schemeClr>
              </a:solidFill>
              <a:latin typeface="Tw Cen MT" panose="020B0602020104020603" pitchFamily="34" charset="0"/>
              <a:ea typeface="+mn-ea"/>
              <a:cs typeface="72" panose="020B0503030000000003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r>
              <a:rPr lang="en-US" sz="2200" kern="1200" dirty="0" err="1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72 Condensed" panose="020B0506030000000003" pitchFamily="34" charset="0"/>
              </a:rPr>
              <a:t>Equilibrar</a:t>
            </a:r>
            <a:r>
              <a:rPr lang="en-US" sz="2200" kern="1200" dirty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72 Condensed" panose="020B0506030000000003" pitchFamily="34" charset="0"/>
              </a:rPr>
              <a:t> la </a:t>
            </a:r>
            <a:r>
              <a:rPr lang="en-US" sz="2200" kern="1200" dirty="0" err="1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72 Condensed" panose="020B0506030000000003" pitchFamily="34" charset="0"/>
              </a:rPr>
              <a:t>información</a:t>
            </a:r>
            <a:r>
              <a:rPr lang="en-US" sz="2200" kern="1200" dirty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72 Condensed" panose="020B0506030000000003" pitchFamily="34" charset="0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72 Condensed" panose="020B0506030000000003" pitchFamily="34" charset="0"/>
              </a:rPr>
              <a:t>sobre</a:t>
            </a:r>
            <a:r>
              <a:rPr lang="en-US" sz="2200" kern="1200" dirty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72 Condensed" panose="020B0506030000000003" pitchFamily="34" charset="0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72 Condensed" panose="020B0506030000000003" pitchFamily="34" charset="0"/>
              </a:rPr>
              <a:t>riesgos</a:t>
            </a:r>
            <a:r>
              <a:rPr lang="en-US" sz="2200" kern="1200" dirty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72 Condensed" panose="020B0506030000000003" pitchFamily="34" charset="0"/>
              </a:rPr>
              <a:t> y </a:t>
            </a:r>
            <a:r>
              <a:rPr lang="en-US" sz="2200" kern="1200" dirty="0" err="1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72 Condensed" panose="020B0506030000000003" pitchFamily="34" charset="0"/>
              </a:rPr>
              <a:t>salidas</a:t>
            </a:r>
            <a:endParaRPr lang="en-US" sz="2200" kern="1200" dirty="0">
              <a:solidFill>
                <a:schemeClr val="tx1"/>
              </a:solidFill>
              <a:latin typeface="Tw Cen MT" panose="020B0602020104020603" pitchFamily="34" charset="0"/>
              <a:ea typeface="+mn-ea"/>
              <a:cs typeface="72 Condensed" panose="020B0506030000000003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r>
              <a:rPr lang="en-US" sz="2200" kern="1200" dirty="0" err="1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72 Condensed" panose="020B0506030000000003" pitchFamily="34" charset="0"/>
              </a:rPr>
              <a:t>Visualizar</a:t>
            </a:r>
            <a:r>
              <a:rPr lang="en-US" sz="2200" kern="1200" dirty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72 Condensed" panose="020B0506030000000003" pitchFamily="34" charset="0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72 Condensed" panose="020B0506030000000003" pitchFamily="34" charset="0"/>
              </a:rPr>
              <a:t>futuros</a:t>
            </a:r>
            <a:r>
              <a:rPr lang="en-US" sz="2200" kern="1200" dirty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72 Condensed" panose="020B0506030000000003" pitchFamily="34" charset="0"/>
              </a:rPr>
              <a:t> alternativos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r>
              <a:rPr lang="en-US" sz="2200" kern="1200" dirty="0" err="1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72 Condensed" panose="020B0506030000000003" pitchFamily="34" charset="0"/>
              </a:rPr>
              <a:t>Reconocer</a:t>
            </a:r>
            <a:r>
              <a:rPr lang="en-US" sz="2200" kern="1200" dirty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72 Condensed" panose="020B0506030000000003" pitchFamily="34" charset="0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72 Condensed" panose="020B0506030000000003" pitchFamily="34" charset="0"/>
              </a:rPr>
              <a:t>buenas</a:t>
            </a:r>
            <a:r>
              <a:rPr lang="en-US" sz="2200" kern="1200" dirty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72 Condensed" panose="020B0506030000000003" pitchFamily="34" charset="0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72 Condensed" panose="020B0506030000000003" pitchFamily="34" charset="0"/>
              </a:rPr>
              <a:t>prácticas</a:t>
            </a:r>
            <a:endParaRPr lang="en-US" sz="2200" kern="1200" dirty="0">
              <a:solidFill>
                <a:schemeClr val="tx1"/>
              </a:solidFill>
              <a:latin typeface="Tw Cen MT" panose="020B0602020104020603" pitchFamily="34" charset="0"/>
              <a:ea typeface="+mn-ea"/>
              <a:cs typeface="72 Condensed" panose="020B0506030000000003" pitchFamily="34" charset="0"/>
            </a:endParaRPr>
          </a:p>
        </p:txBody>
      </p:sp>
      <p:pic>
        <p:nvPicPr>
          <p:cNvPr id="21" name="Gráfico 20" descr="Conexiones contorno">
            <a:extLst>
              <a:ext uri="{FF2B5EF4-FFF2-40B4-BE49-F238E27FC236}">
                <a16:creationId xmlns:a16="http://schemas.microsoft.com/office/drawing/2014/main" id="{0D9FF379-8AC7-742C-1D7D-40EAABC049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59543" y="819848"/>
            <a:ext cx="2734545" cy="2734545"/>
          </a:xfrm>
          <a:prstGeom prst="rect">
            <a:avLst/>
          </a:prstGeom>
        </p:spPr>
      </p:pic>
      <p:graphicFrame>
        <p:nvGraphicFramePr>
          <p:cNvPr id="23" name="6 Diagrama">
            <a:extLst>
              <a:ext uri="{FF2B5EF4-FFF2-40B4-BE49-F238E27FC236}">
                <a16:creationId xmlns:a16="http://schemas.microsoft.com/office/drawing/2014/main" id="{37AF5C1A-0255-B0DA-EF9B-5AA44BFEFA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4292240"/>
              </p:ext>
            </p:extLst>
          </p:nvPr>
        </p:nvGraphicFramePr>
        <p:xfrm>
          <a:off x="6183431" y="4057717"/>
          <a:ext cx="4392488" cy="2068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31718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2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7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2"/>
          <p:cNvPicPr preferRelativeResize="0"/>
          <p:nvPr/>
        </p:nvPicPr>
        <p:blipFill rotWithShape="1">
          <a:blip r:embed="rId5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2"/>
          <p:cNvSpPr txBox="1"/>
          <p:nvPr/>
        </p:nvSpPr>
        <p:spPr>
          <a:xfrm>
            <a:off x="9255554" y="4522616"/>
            <a:ext cx="1844100" cy="13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Slab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" name="Picture 8" descr="http://4.bp.blogspot.com/_JnUPYhuBzwY/TNcyDjomvtI/AAAAAAAAAAY/sEwpkoVevhc/s320/oso_tempano.jpg">
            <a:extLst>
              <a:ext uri="{FF2B5EF4-FFF2-40B4-BE49-F238E27FC236}">
                <a16:creationId xmlns:a16="http://schemas.microsoft.com/office/drawing/2014/main" id="{156DF391-5C9A-C21D-122D-A1E433DD5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3711" y="952683"/>
            <a:ext cx="2088233" cy="155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3 Imagen" descr="adap-02-tierras_cuarteadas.jpg">
            <a:extLst>
              <a:ext uri="{FF2B5EF4-FFF2-40B4-BE49-F238E27FC236}">
                <a16:creationId xmlns:a16="http://schemas.microsoft.com/office/drawing/2014/main" id="{AB688E8E-4524-535A-8007-E3B4618B42C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3712" y="2667413"/>
            <a:ext cx="2088232" cy="156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4 Rectángulo">
            <a:extLst>
              <a:ext uri="{FF2B5EF4-FFF2-40B4-BE49-F238E27FC236}">
                <a16:creationId xmlns:a16="http://schemas.microsoft.com/office/drawing/2014/main" id="{565DE4B2-3AEF-4152-DD2A-0883A7A16771}"/>
              </a:ext>
            </a:extLst>
          </p:cNvPr>
          <p:cNvSpPr/>
          <p:nvPr/>
        </p:nvSpPr>
        <p:spPr>
          <a:xfrm>
            <a:off x="3359696" y="795205"/>
            <a:ext cx="2376264" cy="5256584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s-E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" name="6 Imagen" descr="paneles_solares-2.jpg">
            <a:extLst>
              <a:ext uri="{FF2B5EF4-FFF2-40B4-BE49-F238E27FC236}">
                <a16:creationId xmlns:a16="http://schemas.microsoft.com/office/drawing/2014/main" id="{2D90B5CE-E588-8BC2-E934-C4743DF640F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72064" y="939221"/>
            <a:ext cx="2249182" cy="1574428"/>
          </a:xfrm>
          <a:prstGeom prst="rect">
            <a:avLst/>
          </a:prstGeom>
        </p:spPr>
      </p:pic>
      <p:pic>
        <p:nvPicPr>
          <p:cNvPr id="6" name="7 Imagen" descr="en_bici.jpg">
            <a:extLst>
              <a:ext uri="{FF2B5EF4-FFF2-40B4-BE49-F238E27FC236}">
                <a16:creationId xmlns:a16="http://schemas.microsoft.com/office/drawing/2014/main" id="{DA84159C-927C-52B2-FF5D-B319EE132E4C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 r="4633"/>
          <a:stretch>
            <a:fillRect/>
          </a:stretch>
        </p:blipFill>
        <p:spPr>
          <a:xfrm>
            <a:off x="6672064" y="2667413"/>
            <a:ext cx="2232248" cy="1562869"/>
          </a:xfrm>
          <a:prstGeom prst="rect">
            <a:avLst/>
          </a:prstGeom>
        </p:spPr>
      </p:pic>
      <p:sp>
        <p:nvSpPr>
          <p:cNvPr id="7" name="8 Rectángulo">
            <a:extLst>
              <a:ext uri="{FF2B5EF4-FFF2-40B4-BE49-F238E27FC236}">
                <a16:creationId xmlns:a16="http://schemas.microsoft.com/office/drawing/2014/main" id="{D52E8BFD-10AB-E77E-D067-32466CE942B6}"/>
              </a:ext>
            </a:extLst>
          </p:cNvPr>
          <p:cNvSpPr/>
          <p:nvPr/>
        </p:nvSpPr>
        <p:spPr>
          <a:xfrm>
            <a:off x="6528048" y="795205"/>
            <a:ext cx="2520280" cy="5184576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s-E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9 Flecha izquierda y derecha">
            <a:extLst>
              <a:ext uri="{FF2B5EF4-FFF2-40B4-BE49-F238E27FC236}">
                <a16:creationId xmlns:a16="http://schemas.microsoft.com/office/drawing/2014/main" id="{6FF32DA2-556F-C61C-B5CD-12991C77F8C5}"/>
              </a:ext>
            </a:extLst>
          </p:cNvPr>
          <p:cNvSpPr/>
          <p:nvPr/>
        </p:nvSpPr>
        <p:spPr>
          <a:xfrm>
            <a:off x="5807968" y="3387493"/>
            <a:ext cx="648072" cy="360040"/>
          </a:xfrm>
          <a:prstGeom prst="left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s-ES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9" name="Picture 5" descr="Smoke billows from the chimneys of a coal-fired Polish power plant.">
            <a:extLst>
              <a:ext uri="{FF2B5EF4-FFF2-40B4-BE49-F238E27FC236}">
                <a16:creationId xmlns:a16="http://schemas.microsoft.com/office/drawing/2014/main" id="{1E20437F-E0F5-4D4B-5B59-80F1E3728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 t="-9804" r="14721"/>
          <a:stretch>
            <a:fillRect/>
          </a:stretch>
        </p:blipFill>
        <p:spPr bwMode="auto">
          <a:xfrm>
            <a:off x="3503712" y="4251589"/>
            <a:ext cx="2088232" cy="161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4 Imagen" descr="coches_contaminan-2.jpg">
            <a:extLst>
              <a:ext uri="{FF2B5EF4-FFF2-40B4-BE49-F238E27FC236}">
                <a16:creationId xmlns:a16="http://schemas.microsoft.com/office/drawing/2014/main" id="{A07A565A-DB07-18DD-85C8-2F8B90969977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72064" y="4395605"/>
            <a:ext cx="2215631" cy="1440160"/>
          </a:xfrm>
          <a:prstGeom prst="rect">
            <a:avLst/>
          </a:prstGeom>
        </p:spPr>
      </p:pic>
      <p:sp>
        <p:nvSpPr>
          <p:cNvPr id="12" name="17 Llamada de flecha a la izquierda">
            <a:extLst>
              <a:ext uri="{FF2B5EF4-FFF2-40B4-BE49-F238E27FC236}">
                <a16:creationId xmlns:a16="http://schemas.microsoft.com/office/drawing/2014/main" id="{B5B085D0-3064-7580-441C-E81626B9BC6C}"/>
              </a:ext>
            </a:extLst>
          </p:cNvPr>
          <p:cNvSpPr/>
          <p:nvPr/>
        </p:nvSpPr>
        <p:spPr>
          <a:xfrm>
            <a:off x="8904312" y="4539621"/>
            <a:ext cx="2520280" cy="136815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5493"/>
            </a:avLst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90000"/>
              </a:lnSpc>
              <a:buClrTx/>
              <a:buFontTx/>
              <a:buNone/>
              <a:defRPr/>
            </a:pPr>
            <a:r>
              <a:rPr lang="es-ES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No sólo las industrias: </a:t>
            </a:r>
            <a:r>
              <a:rPr lang="es-ES" b="1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todos</a:t>
            </a:r>
            <a:r>
              <a:rPr lang="es-ES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formamos parte de la red de responsabilidades que alimenta el cambio climático </a:t>
            </a:r>
          </a:p>
        </p:txBody>
      </p:sp>
      <p:sp>
        <p:nvSpPr>
          <p:cNvPr id="13" name="18 Llamada de flecha a la izquierda">
            <a:extLst>
              <a:ext uri="{FF2B5EF4-FFF2-40B4-BE49-F238E27FC236}">
                <a16:creationId xmlns:a16="http://schemas.microsoft.com/office/drawing/2014/main" id="{3D0035D9-6978-3B09-3B58-1C22D3DF87E1}"/>
              </a:ext>
            </a:extLst>
          </p:cNvPr>
          <p:cNvSpPr/>
          <p:nvPr/>
        </p:nvSpPr>
        <p:spPr>
          <a:xfrm>
            <a:off x="8904312" y="2883437"/>
            <a:ext cx="2520280" cy="129614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4216"/>
            </a:avLst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90000"/>
              </a:lnSpc>
              <a:buClrTx/>
              <a:buFontTx/>
              <a:buNone/>
              <a:defRPr/>
            </a:pPr>
            <a:r>
              <a:rPr lang="es-ES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Las alternativas frente al cambio climático tienen costes, pero también </a:t>
            </a:r>
            <a:r>
              <a:rPr lang="es-ES" b="1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beneficios</a:t>
            </a:r>
          </a:p>
        </p:txBody>
      </p:sp>
      <p:sp>
        <p:nvSpPr>
          <p:cNvPr id="14" name="19 Llamada de flecha a la izquierda">
            <a:extLst>
              <a:ext uri="{FF2B5EF4-FFF2-40B4-BE49-F238E27FC236}">
                <a16:creationId xmlns:a16="http://schemas.microsoft.com/office/drawing/2014/main" id="{3EBC4E52-6732-F38D-C238-E6173E8F4EA9}"/>
              </a:ext>
            </a:extLst>
          </p:cNvPr>
          <p:cNvSpPr/>
          <p:nvPr/>
        </p:nvSpPr>
        <p:spPr>
          <a:xfrm>
            <a:off x="8904312" y="1155245"/>
            <a:ext cx="2520280" cy="136815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5493"/>
            </a:avLst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90000"/>
              </a:lnSpc>
              <a:buClrTx/>
              <a:buFontTx/>
              <a:buNone/>
              <a:defRPr/>
            </a:pPr>
            <a:r>
              <a:rPr lang="es-ES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Las imágenes que reflejan nuevos </a:t>
            </a:r>
            <a:r>
              <a:rPr lang="es-ES" b="1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futuros energéticos </a:t>
            </a:r>
            <a:r>
              <a:rPr lang="es-ES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refuerzan la sensación de </a:t>
            </a:r>
            <a:r>
              <a:rPr lang="es-ES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autoeficacia</a:t>
            </a:r>
            <a:r>
              <a:rPr lang="es-ES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(1)</a:t>
            </a:r>
          </a:p>
        </p:txBody>
      </p:sp>
      <p:sp>
        <p:nvSpPr>
          <p:cNvPr id="15" name="20 CuadroTexto">
            <a:extLst>
              <a:ext uri="{FF2B5EF4-FFF2-40B4-BE49-F238E27FC236}">
                <a16:creationId xmlns:a16="http://schemas.microsoft.com/office/drawing/2014/main" id="{CC6069C7-FA7B-262A-5937-431449B1C71E}"/>
              </a:ext>
            </a:extLst>
          </p:cNvPr>
          <p:cNvSpPr txBox="1"/>
          <p:nvPr/>
        </p:nvSpPr>
        <p:spPr>
          <a:xfrm>
            <a:off x="3192984" y="6215460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ES" sz="11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(1) </a:t>
            </a:r>
            <a:r>
              <a:rPr lang="es-ES" sz="1100" kern="120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O’Neill, </a:t>
            </a:r>
            <a:r>
              <a:rPr lang="es-ES" sz="1100" kern="1200" dirty="0" err="1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Boykoff</a:t>
            </a:r>
            <a:r>
              <a:rPr lang="es-ES" sz="1100" kern="120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, </a:t>
            </a:r>
            <a:r>
              <a:rPr lang="es-ES" sz="1100" kern="1200" dirty="0" err="1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Niemeyer</a:t>
            </a:r>
            <a:r>
              <a:rPr lang="es-ES" sz="1100" kern="120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 &amp; </a:t>
            </a:r>
            <a:r>
              <a:rPr lang="es-ES" sz="1100" kern="1200" dirty="0" err="1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Day</a:t>
            </a:r>
            <a:r>
              <a:rPr lang="es-ES" sz="1100" kern="120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, (2013)</a:t>
            </a:r>
            <a:endParaRPr lang="es-ES" sz="1100" kern="1200" dirty="0">
              <a:solidFill>
                <a:prstClr val="black"/>
              </a:solidFill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12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2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7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2"/>
          <p:cNvSpPr txBox="1"/>
          <p:nvPr/>
        </p:nvSpPr>
        <p:spPr>
          <a:xfrm>
            <a:off x="9255554" y="4522616"/>
            <a:ext cx="1844100" cy="13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Slab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" name="Imagen 2" descr="Interfaz de usuario gráfica, Aplicación, Sitio web&#10;&#10;Descripción generada automáticamente">
            <a:extLst>
              <a:ext uri="{FF2B5EF4-FFF2-40B4-BE49-F238E27FC236}">
                <a16:creationId xmlns:a16="http://schemas.microsoft.com/office/drawing/2014/main" id="{DC49052B-4A63-2845-6FE0-B751F240D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10" y="210050"/>
            <a:ext cx="7114550" cy="581997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85798A4-EC18-11A9-3540-0ECFD79295F6}"/>
              </a:ext>
            </a:extLst>
          </p:cNvPr>
          <p:cNvSpPr txBox="1"/>
          <p:nvPr/>
        </p:nvSpPr>
        <p:spPr>
          <a:xfrm>
            <a:off x="5049317" y="6048000"/>
            <a:ext cx="6533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El módulo de casos prácticos de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AdapteCCa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contiene información sobre numerosas iniciativas de adaptación desarrolladas en España</a:t>
            </a:r>
          </a:p>
        </p:txBody>
      </p:sp>
      <p:pic>
        <p:nvPicPr>
          <p:cNvPr id="9" name="Gráfico 8" descr="Conexiones contorno">
            <a:extLst>
              <a:ext uri="{FF2B5EF4-FFF2-40B4-BE49-F238E27FC236}">
                <a16:creationId xmlns:a16="http://schemas.microsoft.com/office/drawing/2014/main" id="{B5C5B07F-714E-406B-A9A4-AFACBF4334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250" y="104136"/>
            <a:ext cx="2033086" cy="203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09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2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7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2"/>
          <p:cNvPicPr preferRelativeResize="0"/>
          <p:nvPr/>
        </p:nvPicPr>
        <p:blipFill rotWithShape="1">
          <a:blip r:embed="rId5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2"/>
          <p:cNvSpPr txBox="1"/>
          <p:nvPr/>
        </p:nvSpPr>
        <p:spPr>
          <a:xfrm>
            <a:off x="9255554" y="4522616"/>
            <a:ext cx="1844100" cy="13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Slab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D3F1F86-2AFB-3D4F-FE41-6FA2C722E1D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3741" y="242354"/>
            <a:ext cx="4490291" cy="717129"/>
          </a:xfrm>
          <a:prstGeom prst="rect">
            <a:avLst/>
          </a:prstGeom>
        </p:spPr>
      </p:pic>
      <p:grpSp>
        <p:nvGrpSpPr>
          <p:cNvPr id="4" name="5 Grupo">
            <a:extLst>
              <a:ext uri="{FF2B5EF4-FFF2-40B4-BE49-F238E27FC236}">
                <a16:creationId xmlns:a16="http://schemas.microsoft.com/office/drawing/2014/main" id="{31F1E6FD-45A1-6E0B-3D7A-B80E7D5519B2}"/>
              </a:ext>
            </a:extLst>
          </p:cNvPr>
          <p:cNvGrpSpPr/>
          <p:nvPr/>
        </p:nvGrpSpPr>
        <p:grpSpPr>
          <a:xfrm>
            <a:off x="3096226" y="1030684"/>
            <a:ext cx="8949226" cy="5040560"/>
            <a:chOff x="225943" y="1124743"/>
            <a:chExt cx="8949226" cy="457727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F7E19ACE-1BF8-B8B8-2238-36DB9E2E24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43" y="1124743"/>
              <a:ext cx="4490290" cy="4577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6DBA3D1F-79CD-ED7E-A5BD-72CA37BCA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5603" y="1154155"/>
              <a:ext cx="4569566" cy="4547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5090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"/>
          <p:cNvSpPr txBox="1"/>
          <p:nvPr/>
        </p:nvSpPr>
        <p:spPr>
          <a:xfrm>
            <a:off x="9255554" y="4522616"/>
            <a:ext cx="1844100" cy="13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Slab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0E2363D-2975-08AF-B38F-5F3A9C9F5857}"/>
              </a:ext>
            </a:extLst>
          </p:cNvPr>
          <p:cNvSpPr txBox="1"/>
          <p:nvPr/>
        </p:nvSpPr>
        <p:spPr>
          <a:xfrm>
            <a:off x="334943" y="411648"/>
            <a:ext cx="4771629" cy="1645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Buenas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prácticas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Los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medios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de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comunicación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y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creación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de una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cultura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de la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autoprotección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frente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al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calor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" name="Picture 8" descr="Tres muertos por ola de calor en España: hasta 46,6 grados | Europa al día  | DW | 05.08.2018">
            <a:extLst>
              <a:ext uri="{FF2B5EF4-FFF2-40B4-BE49-F238E27FC236}">
                <a16:creationId xmlns:a16="http://schemas.microsoft.com/office/drawing/2014/main" id="{A36175BB-86F7-7B73-72A0-03734FE86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9" r="19085" b="-3"/>
          <a:stretch/>
        </p:blipFill>
        <p:spPr bwMode="auto">
          <a:xfrm>
            <a:off x="4726375" y="-3"/>
            <a:ext cx="4228635" cy="3694372"/>
          </a:xfrm>
          <a:custGeom>
            <a:avLst/>
            <a:gdLst/>
            <a:ahLst/>
            <a:cxnLst/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9C225C-7953-AE1C-E119-17984BA51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" r="-3" b="8774"/>
          <a:stretch/>
        </p:blipFill>
        <p:spPr bwMode="auto">
          <a:xfrm>
            <a:off x="9082588" y="-3"/>
            <a:ext cx="3109415" cy="369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l tiempo en TRECE: “Se avecina ola de calor con temperaturas de hasta 45  grados” - El tiempo - TRECE TV">
            <a:extLst>
              <a:ext uri="{FF2B5EF4-FFF2-40B4-BE49-F238E27FC236}">
                <a16:creationId xmlns:a16="http://schemas.microsoft.com/office/drawing/2014/main" id="{45B3ACAB-3995-BC89-B8E6-CF158B3B5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9" r="6219"/>
          <a:stretch/>
        </p:blipFill>
        <p:spPr bwMode="auto">
          <a:xfrm>
            <a:off x="4726725" y="3802960"/>
            <a:ext cx="4228282" cy="3055043"/>
          </a:xfrm>
          <a:custGeom>
            <a:avLst/>
            <a:gdLst/>
            <a:ahLst/>
            <a:cxnLst/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lerta, ola de calor en España">
            <a:extLst>
              <a:ext uri="{FF2B5EF4-FFF2-40B4-BE49-F238E27FC236}">
                <a16:creationId xmlns:a16="http://schemas.microsoft.com/office/drawing/2014/main" id="{531DF758-D90B-76A2-DB0B-A4293276C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3" r="16476"/>
          <a:stretch/>
        </p:blipFill>
        <p:spPr bwMode="auto">
          <a:xfrm>
            <a:off x="9082585" y="3802960"/>
            <a:ext cx="3109415" cy="30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56B0CACA-4B8E-5B42-C6F7-74EE89E667F4}"/>
              </a:ext>
            </a:extLst>
          </p:cNvPr>
          <p:cNvSpPr txBox="1">
            <a:spLocks/>
          </p:cNvSpPr>
          <p:nvPr/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A6D3A0F-C1B9-46B2-887C-782F1FE86C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D5DE88B-8A39-9694-C99A-8AE100263A3D}"/>
              </a:ext>
            </a:extLst>
          </p:cNvPr>
          <p:cNvSpPr txBox="1"/>
          <p:nvPr/>
        </p:nvSpPr>
        <p:spPr>
          <a:xfrm>
            <a:off x="222402" y="2056795"/>
            <a:ext cx="4376395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Tx/>
              <a:buFontTx/>
              <a:buNone/>
            </a:pPr>
            <a:r>
              <a:rPr lang="es-ES" sz="1600" kern="1200" dirty="0">
                <a:solidFill>
                  <a:prstClr val="black"/>
                </a:solidFill>
                <a:ea typeface="Calibri" panose="020F0502020204030204" pitchFamily="34" charset="0"/>
                <a:cs typeface="+mn-cs"/>
              </a:rPr>
              <a:t>Jiménez-Gómez y Martín Sosa (2021) han estudiado el tratamiento dado a los episodios de calor excesivo por los grandes medios de comunicación. Para ello han analizado las noticias publicadas sobre olas de calor en dos meses cálidos (junio de 2017 y junio de 2019) en medios de 5 países europeos (España, Portugal, Francia, Italia y Reino Unido). En España, El País, El Mundo y 20 Minutos.</a:t>
            </a:r>
          </a:p>
          <a:p>
            <a:pPr>
              <a:spcAft>
                <a:spcPts val="600"/>
              </a:spcAft>
              <a:buClrTx/>
              <a:buFontTx/>
              <a:buNone/>
            </a:pPr>
            <a:r>
              <a:rPr lang="es-ES" sz="1600" kern="1200" dirty="0">
                <a:solidFill>
                  <a:prstClr val="black"/>
                </a:solidFill>
                <a:ea typeface="Calibri" panose="020F0502020204030204" pitchFamily="34" charset="0"/>
                <a:cs typeface="+mn-cs"/>
              </a:rPr>
              <a:t>El estudio permitió identificar 249 noticias que trataban las olas de calor en las ciudades, más de la mitad de las cuales (59%) aportaban información sobre medidas de respuesta, destacando los consejos orientados a la autoprotección y la información sobre los planes públicos de prevención de los efectos del calor. </a:t>
            </a:r>
          </a:p>
        </p:txBody>
      </p:sp>
    </p:spTree>
    <p:extLst>
      <p:ext uri="{BB962C8B-B14F-4D97-AF65-F5344CB8AC3E}">
        <p14:creationId xmlns:p14="http://schemas.microsoft.com/office/powerpoint/2010/main" val="2430952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4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7" name="Google Shape;53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74" y="5246017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4"/>
          <p:cNvPicPr preferRelativeResize="0"/>
          <p:nvPr/>
        </p:nvPicPr>
        <p:blipFill rotWithShape="1">
          <a:blip r:embed="rId5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61BC973-E430-15A7-8CB4-8DE82E7059F1}"/>
              </a:ext>
            </a:extLst>
          </p:cNvPr>
          <p:cNvSpPr txBox="1"/>
          <p:nvPr/>
        </p:nvSpPr>
        <p:spPr>
          <a:xfrm>
            <a:off x="3666574" y="1374108"/>
            <a:ext cx="7901539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s-ES" sz="2000" b="0" i="0" u="none" strike="noStrike" baseline="0" dirty="0">
                <a:latin typeface="Tw Cen MT" panose="020B0602020104020603" pitchFamily="34" charset="0"/>
              </a:rPr>
              <a:t>¿Cómo contar una historia cargada de malas noticias, de predicciones difíciles de aceptar, de escenarios de futuro inciertos?</a:t>
            </a:r>
          </a:p>
          <a:p>
            <a:pPr algn="l">
              <a:spcAft>
                <a:spcPts val="600"/>
              </a:spcAft>
            </a:pPr>
            <a:r>
              <a:rPr lang="es-ES" sz="2000" b="0" i="0" u="none" strike="noStrike" baseline="0" dirty="0">
                <a:latin typeface="Tw Cen MT" panose="020B0602020104020603" pitchFamily="34" charset="0"/>
              </a:rPr>
              <a:t>¿Cómo contar una historia que nos sitúa como víctimas, pero, al mismo tiempo, como corresponsables; que nos plantea la tentación de «no querer saber» para evitar afrontar nuestras responsabilidades?</a:t>
            </a:r>
          </a:p>
          <a:p>
            <a:pPr algn="l">
              <a:spcAft>
                <a:spcPts val="600"/>
              </a:spcAft>
            </a:pPr>
            <a:r>
              <a:rPr lang="es-ES" sz="2000" b="0" i="0" u="none" strike="noStrike" baseline="0" dirty="0">
                <a:latin typeface="Tw Cen MT" panose="020B0602020104020603" pitchFamily="34" charset="0"/>
              </a:rPr>
              <a:t>¿Cómo contar esa historia cuando el tiempo apremia y los mensajes interesados y la desinformación se multiplican?</a:t>
            </a:r>
          </a:p>
          <a:p>
            <a:pPr algn="l">
              <a:spcAft>
                <a:spcPts val="1200"/>
              </a:spcAft>
            </a:pPr>
            <a:r>
              <a:rPr lang="es-ES" sz="2000" b="0" i="0" u="none" strike="noStrike" baseline="0" dirty="0">
                <a:latin typeface="Tw Cen MT" panose="020B0602020104020603" pitchFamily="34" charset="0"/>
              </a:rPr>
              <a:t>Y, sin embargo, ¿cómo renunciar a contarla cuando nos afecta tanto?</a:t>
            </a:r>
          </a:p>
          <a:p>
            <a:pPr algn="l">
              <a:spcAft>
                <a:spcPts val="1200"/>
              </a:spcAft>
            </a:pPr>
            <a:r>
              <a:rPr lang="es-ES" sz="2000" b="0" i="0" u="none" strike="noStrike" baseline="0" dirty="0">
                <a:latin typeface="Tw Cen MT" panose="020B0602020104020603" pitchFamily="34" charset="0"/>
              </a:rPr>
              <a:t>¿Cómo dejar de contarla, si somos la última generación que puede evitar que traspasemos los umbrales de estabilidad del sistema climático?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D341956-5A9A-0DED-4609-97AA1B6843FD}"/>
              </a:ext>
            </a:extLst>
          </p:cNvPr>
          <p:cNvSpPr txBox="1"/>
          <p:nvPr/>
        </p:nvSpPr>
        <p:spPr>
          <a:xfrm>
            <a:off x="3530097" y="5246017"/>
            <a:ext cx="7901539" cy="830997"/>
          </a:xfrm>
          <a:prstGeom prst="rect">
            <a:avLst/>
          </a:prstGeom>
          <a:solidFill>
            <a:srgbClr val="C66951">
              <a:lumMod val="75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Quienes atisbamos la magnitud de la amenaza climática </a:t>
            </a:r>
            <a:b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</a:b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tenemos la responsabilidad moral de contarlo</a:t>
            </a:r>
          </a:p>
        </p:txBody>
      </p:sp>
    </p:spTree>
    <p:extLst>
      <p:ext uri="{BB962C8B-B14F-4D97-AF65-F5344CB8AC3E}">
        <p14:creationId xmlns:p14="http://schemas.microsoft.com/office/powerpoint/2010/main" val="3591338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3"/>
          <p:cNvPicPr preferRelativeResize="0"/>
          <p:nvPr/>
        </p:nvPicPr>
        <p:blipFill rotWithShape="1">
          <a:blip r:embed="rId3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255377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Z:\AREA DE TRABAJO\PROYECTOS\03_ACTUACIONES PROPIAS\LIFE SHARA_OECC\01. Proyecto\2_ Acciones\C4. Medios de comunicacion\2 Desayunos informativos y visitas terreno\Desayuno 3 - nuevo PNACC\Fotos FB\20190910_120722.jpg">
            <a:extLst>
              <a:ext uri="{FF2B5EF4-FFF2-40B4-BE49-F238E27FC236}">
                <a16:creationId xmlns:a16="http://schemas.microsoft.com/office/drawing/2014/main" id="{69401485-5EFB-60B1-E4C0-5E6045AB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5360"/>
            <a:ext cx="2870200" cy="16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áfico 3" descr="Pulgar hacia abajo con relleno sólido">
            <a:extLst>
              <a:ext uri="{FF2B5EF4-FFF2-40B4-BE49-F238E27FC236}">
                <a16:creationId xmlns:a16="http://schemas.microsoft.com/office/drawing/2014/main" id="{4BD5EC69-B805-0C0A-2C90-0A3562F29E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53965" y="238125"/>
            <a:ext cx="1387400" cy="13874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B9417572-7F35-507A-2BFF-1C5DB20C9510}"/>
              </a:ext>
            </a:extLst>
          </p:cNvPr>
          <p:cNvSpPr txBox="1">
            <a:spLocks/>
          </p:cNvSpPr>
          <p:nvPr/>
        </p:nvSpPr>
        <p:spPr>
          <a:xfrm>
            <a:off x="3325231" y="2408388"/>
            <a:ext cx="7928923" cy="1099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  <a:buClrTx/>
              <a:buFontTx/>
            </a:pPr>
            <a:r>
              <a:rPr lang="es-ES" sz="2000" b="1" cap="none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Ignorar a los detractores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Tx/>
            </a:pPr>
            <a:r>
              <a:rPr lang="es-ES" sz="1400" cap="none" dirty="0">
                <a:solidFill>
                  <a:srgbClr val="231F2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 la contrarréplica pública al negacionismo puede contribuir a reforzarlo, otorgando a sus argumentos un protagonismo inmerecido.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49DA657-6F4D-FD88-7C0B-2B2824C7449B}"/>
              </a:ext>
            </a:extLst>
          </p:cNvPr>
          <p:cNvSpPr txBox="1">
            <a:spLocks/>
          </p:cNvSpPr>
          <p:nvPr/>
        </p:nvSpPr>
        <p:spPr>
          <a:xfrm>
            <a:off x="3227355" y="3517532"/>
            <a:ext cx="8026799" cy="678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es-ES" sz="2000" b="1" cap="none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BC61280D-31AF-2F1E-B32E-79AC89149A1C}"/>
              </a:ext>
            </a:extLst>
          </p:cNvPr>
          <p:cNvSpPr txBox="1">
            <a:spLocks/>
          </p:cNvSpPr>
          <p:nvPr/>
        </p:nvSpPr>
        <p:spPr>
          <a:xfrm>
            <a:off x="3399693" y="3599424"/>
            <a:ext cx="8322220" cy="1244254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b="1" spc="100" dirty="0">
                <a:solidFill>
                  <a:srgbClr val="231F2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Poner el foco en la estrategia comunicativa negacionista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15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identificación de conspiraciones, la utilización de falsos expertos, la selectividad en el uso de las fuentes científicas, la creación de expectativas imposibles de satisfacer o el uso de falacias lógicas son prácticas habituales de comunicación negacionista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6FFAFCF-D53B-2C06-DE56-10BA0522B317}"/>
              </a:ext>
            </a:extLst>
          </p:cNvPr>
          <p:cNvSpPr txBox="1"/>
          <p:nvPr/>
        </p:nvSpPr>
        <p:spPr>
          <a:xfrm>
            <a:off x="3353965" y="4874177"/>
            <a:ext cx="870705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000" b="1" kern="1200" spc="100" dirty="0">
                <a:solidFill>
                  <a:srgbClr val="231F2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Revelar las motivaciones del discurso negacionista</a:t>
            </a:r>
          </a:p>
          <a:p>
            <a:pPr>
              <a:spcAft>
                <a:spcPts val="1200"/>
              </a:spcAft>
            </a:pPr>
            <a:r>
              <a:rPr lang="es-ES" kern="1200" spc="100" dirty="0">
                <a:solidFill>
                  <a:srgbClr val="231F2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trata de una corriente altamente mediatizada por motivaciones económicas e ideológicas, orientada y financiada por grupos de interés / ideológicos, una situación muy alejada del escepticismo y la actitud inquisitiva propios de la ciencia, bajo cuyo paraguas intentan encuadrarse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476C4BF-713F-1614-3CC2-E4A474BF8962}"/>
              </a:ext>
            </a:extLst>
          </p:cNvPr>
          <p:cNvSpPr txBox="1"/>
          <p:nvPr/>
        </p:nvSpPr>
        <p:spPr>
          <a:xfrm>
            <a:off x="3353965" y="1499542"/>
            <a:ext cx="731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000" b="1" kern="1200" spc="100" dirty="0">
                <a:solidFill>
                  <a:srgbClr val="231F2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Poner en entredicho los mitos difundidos</a:t>
            </a:r>
          </a:p>
          <a:p>
            <a:r>
              <a:rPr lang="es-ES" kern="1200" spc="100" dirty="0">
                <a:solidFill>
                  <a:srgbClr val="231F2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Parece lo más intuitivo pero, sin embargo, es lo más difícil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8CBED2B-AD3B-7607-6E25-FF9368B7FAD7}"/>
              </a:ext>
            </a:extLst>
          </p:cNvPr>
          <p:cNvSpPr txBox="1"/>
          <p:nvPr/>
        </p:nvSpPr>
        <p:spPr>
          <a:xfrm>
            <a:off x="5006620" y="352082"/>
            <a:ext cx="265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Comunicación </a:t>
            </a:r>
            <a:br>
              <a:rPr lang="es-ES" sz="24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</a:br>
            <a:r>
              <a:rPr lang="es-ES" sz="24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&amp; negación</a:t>
            </a:r>
          </a:p>
        </p:txBody>
      </p:sp>
    </p:spTree>
    <p:extLst>
      <p:ext uri="{BB962C8B-B14F-4D97-AF65-F5344CB8AC3E}">
        <p14:creationId xmlns:p14="http://schemas.microsoft.com/office/powerpoint/2010/main" val="3723909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4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7" name="Google Shape;53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74" y="5246017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24"/>
          <p:cNvSpPr txBox="1"/>
          <p:nvPr/>
        </p:nvSpPr>
        <p:spPr>
          <a:xfrm>
            <a:off x="4586766" y="1468005"/>
            <a:ext cx="5420316" cy="277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3200"/>
              <a:buFont typeface="Arial"/>
              <a:buNone/>
            </a:pPr>
            <a:r>
              <a:rPr lang="en-GB" sz="3200" dirty="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dirty="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GB" sz="32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Obrigado</a:t>
            </a:r>
            <a:endParaRPr sz="32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dirty="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3200"/>
              <a:buFont typeface="Arial"/>
              <a:buNone/>
            </a:pPr>
            <a:r>
              <a:rPr lang="en-GB" sz="3200" dirty="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Merci Beaucoup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dirty="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GB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dirty="0"/>
          </a:p>
        </p:txBody>
      </p:sp>
      <p:sp>
        <p:nvSpPr>
          <p:cNvPr id="540" name="Google Shape;540;p24"/>
          <p:cNvSpPr/>
          <p:nvPr/>
        </p:nvSpPr>
        <p:spPr>
          <a:xfrm>
            <a:off x="8446052" y="4624251"/>
            <a:ext cx="3122061" cy="114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2" name="Google Shape;542;p24"/>
          <p:cNvPicPr preferRelativeResize="0"/>
          <p:nvPr/>
        </p:nvPicPr>
        <p:blipFill rotWithShape="1">
          <a:blip r:embed="rId5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upo 8"/>
          <p:cNvGrpSpPr/>
          <p:nvPr/>
        </p:nvGrpSpPr>
        <p:grpSpPr>
          <a:xfrm>
            <a:off x="0" y="6003925"/>
            <a:ext cx="12192000" cy="926431"/>
            <a:chOff x="-2928366" y="2915401"/>
            <a:chExt cx="15278768" cy="1100445"/>
          </a:xfrm>
        </p:grpSpPr>
        <p:pic>
          <p:nvPicPr>
            <p:cNvPr id="10" name="Picture 4" descr="Información Corporativa | Consejo Insular de la Energía de Gran Canari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28366" y="3005849"/>
              <a:ext cx="1834977" cy="862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LOGO ITEM ::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2227" y="3192866"/>
              <a:ext cx="2091284" cy="521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AEMET - Agencia Estatal de Meteorología | Predicti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969" y="3192866"/>
              <a:ext cx="1227859" cy="546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111" y="2915401"/>
              <a:ext cx="1100445" cy="1100445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556" y="3121367"/>
              <a:ext cx="1664922" cy="647470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78623" y="3031973"/>
              <a:ext cx="925554" cy="925554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614" y="2935347"/>
              <a:ext cx="1003442" cy="1003442"/>
            </a:xfrm>
            <a:prstGeom prst="rect">
              <a:avLst/>
            </a:prstGeom>
          </p:spPr>
        </p:pic>
        <p:pic>
          <p:nvPicPr>
            <p:cNvPr id="17" name="Picture 24" descr="Cabildo Insular de Tenerife - Wikipedia, la enciclopedia libr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4481" y="3188280"/>
              <a:ext cx="489055" cy="60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8" descr="Cabildo de El Hierro: Participación ciudadana | Edosoft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9724" y="3123613"/>
              <a:ext cx="1532085" cy="778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6" descr="Camara de Comercio de Lanzarote y La GraciosaAyudas Cabildo de Lanzarote -  Camara de Comercio de Lanzarote y La Graciosa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244" y="3188280"/>
              <a:ext cx="1184054" cy="71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627" y="3112956"/>
              <a:ext cx="1408677" cy="788859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4304" y="3037915"/>
              <a:ext cx="886098" cy="9389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>
            <a:spLocks noGrp="1"/>
          </p:cNvSpPr>
          <p:nvPr>
            <p:ph type="title"/>
          </p:nvPr>
        </p:nvSpPr>
        <p:spPr>
          <a:xfrm>
            <a:off x="569259" y="1305672"/>
            <a:ext cx="20340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2000"/>
              <a:buFont typeface="Arial"/>
              <a:buNone/>
            </a:pPr>
            <a:r>
              <a:rPr lang="en-GB" sz="2000" b="1" dirty="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ÍNDICE</a:t>
            </a:r>
            <a:endParaRPr dirty="0"/>
          </a:p>
        </p:txBody>
      </p:sp>
      <p:pic>
        <p:nvPicPr>
          <p:cNvPr id="110" name="Google Shape;110;p2"/>
          <p:cNvPicPr preferRelativeResize="0"/>
          <p:nvPr/>
        </p:nvPicPr>
        <p:blipFill rotWithShape="1">
          <a:blip r:embed="rId4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3592073" y="2342335"/>
            <a:ext cx="2869907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Extra Condensed Medium"/>
              <a:buNone/>
            </a:pPr>
            <a:r>
              <a:rPr lang="en-GB" sz="1400" b="1" i="0" u="none" strike="noStrike" cap="none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Los </a:t>
            </a:r>
            <a:r>
              <a:rPr lang="en-GB" sz="1400" b="1" i="0" u="none" strike="noStrike" cap="none" dirty="0" err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objetivos</a:t>
            </a:r>
            <a:endParaRPr dirty="0"/>
          </a:p>
        </p:txBody>
      </p:sp>
      <p:sp>
        <p:nvSpPr>
          <p:cNvPr id="112" name="Google Shape;112;p2"/>
          <p:cNvSpPr txBox="1"/>
          <p:nvPr/>
        </p:nvSpPr>
        <p:spPr>
          <a:xfrm>
            <a:off x="3387502" y="1653607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</a:pPr>
            <a:r>
              <a:rPr lang="en-GB" sz="6000" b="0" i="0" u="none" strike="noStrike" cap="none" dirty="0">
                <a:solidFill>
                  <a:srgbClr val="178B9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 dirty="0"/>
          </a:p>
        </p:txBody>
      </p:sp>
      <p:sp>
        <p:nvSpPr>
          <p:cNvPr id="113" name="Google Shape;113;p2"/>
          <p:cNvSpPr txBox="1"/>
          <p:nvPr/>
        </p:nvSpPr>
        <p:spPr>
          <a:xfrm>
            <a:off x="5901567" y="2577167"/>
            <a:ext cx="26292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434343"/>
              </a:buClr>
              <a:buSzPts val="1400"/>
            </a:pPr>
            <a:r>
              <a:rPr lang="en-GB" b="1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Las </a:t>
            </a:r>
            <a:r>
              <a:rPr lang="en-GB" b="1" dirty="0" err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respuestas</a:t>
            </a:r>
            <a:r>
              <a:rPr lang="en-GB" b="1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b="1" dirty="0" err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defensivas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Extra Condensed Medium"/>
              <a:buNone/>
            </a:pPr>
            <a:endParaRPr dirty="0"/>
          </a:p>
        </p:txBody>
      </p:sp>
      <p:sp>
        <p:nvSpPr>
          <p:cNvPr id="114" name="Google Shape;114;p2"/>
          <p:cNvSpPr txBox="1"/>
          <p:nvPr/>
        </p:nvSpPr>
        <p:spPr>
          <a:xfrm>
            <a:off x="6379897" y="1617733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</a:pPr>
            <a:r>
              <a:rPr lang="en-GB" sz="6000" b="0" i="0" u="none" strike="noStrike" cap="none" dirty="0">
                <a:solidFill>
                  <a:srgbClr val="178B9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 dirty="0"/>
          </a:p>
        </p:txBody>
      </p:sp>
      <p:sp>
        <p:nvSpPr>
          <p:cNvPr id="115" name="Google Shape;115;p2"/>
          <p:cNvSpPr/>
          <p:nvPr/>
        </p:nvSpPr>
        <p:spPr>
          <a:xfrm flipV="1">
            <a:off x="2864836" y="2328309"/>
            <a:ext cx="6426647" cy="45719"/>
          </a:xfrm>
          <a:prstGeom prst="rect">
            <a:avLst/>
          </a:prstGeom>
          <a:solidFill>
            <a:srgbClr val="BFBFBF"/>
          </a:solidFill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15;p2"/>
          <p:cNvSpPr/>
          <p:nvPr/>
        </p:nvSpPr>
        <p:spPr>
          <a:xfrm>
            <a:off x="2864836" y="4158124"/>
            <a:ext cx="8206288" cy="45719"/>
          </a:xfrm>
          <a:prstGeom prst="rect">
            <a:avLst/>
          </a:prstGeom>
          <a:solidFill>
            <a:srgbClr val="BFBFBF"/>
          </a:solidFill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14;p2"/>
          <p:cNvSpPr txBox="1"/>
          <p:nvPr/>
        </p:nvSpPr>
        <p:spPr>
          <a:xfrm>
            <a:off x="8650999" y="1613430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</a:pPr>
            <a:r>
              <a:rPr lang="en-GB" sz="6000" b="0" i="0" u="none" strike="noStrike" cap="none" dirty="0">
                <a:solidFill>
                  <a:srgbClr val="178B9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 dirty="0"/>
          </a:p>
        </p:txBody>
      </p:sp>
      <p:sp>
        <p:nvSpPr>
          <p:cNvPr id="16" name="Google Shape;114;p2"/>
          <p:cNvSpPr txBox="1"/>
          <p:nvPr/>
        </p:nvSpPr>
        <p:spPr>
          <a:xfrm>
            <a:off x="3372433" y="3487002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</a:pPr>
            <a:r>
              <a:rPr lang="en-GB" sz="6000" b="0" i="0" u="none" strike="noStrike" cap="none" dirty="0">
                <a:solidFill>
                  <a:srgbClr val="178B9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04</a:t>
            </a:r>
            <a:endParaRPr dirty="0"/>
          </a:p>
        </p:txBody>
      </p:sp>
      <p:sp>
        <p:nvSpPr>
          <p:cNvPr id="17" name="Google Shape;114;p2"/>
          <p:cNvSpPr txBox="1"/>
          <p:nvPr/>
        </p:nvSpPr>
        <p:spPr>
          <a:xfrm>
            <a:off x="6330065" y="3511345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</a:pPr>
            <a:r>
              <a:rPr lang="en-GB" sz="6000" b="0" i="0" u="none" strike="noStrike" cap="none" dirty="0">
                <a:solidFill>
                  <a:srgbClr val="178B9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05</a:t>
            </a:r>
            <a:endParaRPr dirty="0"/>
          </a:p>
        </p:txBody>
      </p:sp>
      <p:sp>
        <p:nvSpPr>
          <p:cNvPr id="18" name="Google Shape;114;p2"/>
          <p:cNvSpPr txBox="1"/>
          <p:nvPr/>
        </p:nvSpPr>
        <p:spPr>
          <a:xfrm>
            <a:off x="8650999" y="3498578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</a:pPr>
            <a:r>
              <a:rPr lang="en-GB" sz="6000" b="0" i="0" u="none" strike="noStrike" cap="none" dirty="0">
                <a:solidFill>
                  <a:srgbClr val="178B9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06</a:t>
            </a:r>
            <a:endParaRPr dirty="0"/>
          </a:p>
        </p:txBody>
      </p:sp>
      <p:sp>
        <p:nvSpPr>
          <p:cNvPr id="19" name="Google Shape;113;p2"/>
          <p:cNvSpPr txBox="1"/>
          <p:nvPr/>
        </p:nvSpPr>
        <p:spPr>
          <a:xfrm>
            <a:off x="3285532" y="4506770"/>
            <a:ext cx="26292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434343"/>
              </a:buClr>
              <a:buSzPts val="1400"/>
            </a:pPr>
            <a:r>
              <a:rPr lang="en-GB" b="1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Los </a:t>
            </a:r>
            <a:r>
              <a:rPr lang="en-GB" b="1" dirty="0" err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riesgos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Extra Condensed Medium"/>
              <a:buNone/>
            </a:pPr>
            <a:endParaRPr dirty="0"/>
          </a:p>
        </p:txBody>
      </p:sp>
      <p:sp>
        <p:nvSpPr>
          <p:cNvPr id="20" name="Google Shape;113;p2"/>
          <p:cNvSpPr txBox="1"/>
          <p:nvPr/>
        </p:nvSpPr>
        <p:spPr>
          <a:xfrm>
            <a:off x="5880112" y="4483422"/>
            <a:ext cx="26292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434343"/>
              </a:buClr>
              <a:buSzPts val="1400"/>
            </a:pPr>
            <a:r>
              <a:rPr lang="en-GB" b="1" dirty="0" err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Demandas</a:t>
            </a:r>
            <a:r>
              <a:rPr lang="en-GB" b="1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y </a:t>
            </a:r>
            <a:r>
              <a:rPr lang="en-GB" b="1" dirty="0" err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conflictos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Extra Condensed Medium"/>
              <a:buNone/>
            </a:pPr>
            <a:endParaRPr dirty="0"/>
          </a:p>
        </p:txBody>
      </p:sp>
      <p:sp>
        <p:nvSpPr>
          <p:cNvPr id="21" name="Google Shape;113;p2"/>
          <p:cNvSpPr txBox="1"/>
          <p:nvPr/>
        </p:nvSpPr>
        <p:spPr>
          <a:xfrm>
            <a:off x="8422802" y="2562387"/>
            <a:ext cx="26292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434343"/>
              </a:buClr>
              <a:buSzPts val="1400"/>
            </a:pPr>
            <a:r>
              <a:rPr lang="en-GB" b="1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Los </a:t>
            </a:r>
            <a:r>
              <a:rPr lang="en-GB" b="1" dirty="0" err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malentendidos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Extra Condensed Medium"/>
              <a:buNone/>
            </a:pPr>
            <a:endParaRPr dirty="0"/>
          </a:p>
        </p:txBody>
      </p:sp>
      <p:sp>
        <p:nvSpPr>
          <p:cNvPr id="22" name="Google Shape;113;p2"/>
          <p:cNvSpPr txBox="1"/>
          <p:nvPr/>
        </p:nvSpPr>
        <p:spPr>
          <a:xfrm>
            <a:off x="8503871" y="4652613"/>
            <a:ext cx="1745703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434343"/>
              </a:buClr>
              <a:buSzPts val="1400"/>
            </a:pPr>
            <a:r>
              <a:rPr lang="en-GB" b="1" dirty="0" err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Empoderar</a:t>
            </a:r>
            <a:r>
              <a:rPr lang="en-GB" b="1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para la </a:t>
            </a:r>
            <a:r>
              <a:rPr lang="en-GB" b="1" dirty="0" err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acción</a:t>
            </a:r>
            <a:r>
              <a:rPr lang="en-GB" b="1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b="1" dirty="0" err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climática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Extra Condensed Medium"/>
              <a:buNone/>
            </a:pPr>
            <a:endParaRPr dirty="0"/>
          </a:p>
        </p:txBody>
      </p:sp>
      <p:grpSp>
        <p:nvGrpSpPr>
          <p:cNvPr id="36" name="Grupo 35"/>
          <p:cNvGrpSpPr/>
          <p:nvPr/>
        </p:nvGrpSpPr>
        <p:grpSpPr>
          <a:xfrm>
            <a:off x="0" y="5987939"/>
            <a:ext cx="12192000" cy="926431"/>
            <a:chOff x="-2928366" y="2915401"/>
            <a:chExt cx="15278768" cy="1100445"/>
          </a:xfrm>
        </p:grpSpPr>
        <p:pic>
          <p:nvPicPr>
            <p:cNvPr id="37" name="Picture 4" descr="Información Corporativa | Consejo Insular de la Energía de Gran Canari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28366" y="3005849"/>
              <a:ext cx="1834977" cy="862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6" descr="LOGO ITEM ::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2227" y="3192866"/>
              <a:ext cx="2091284" cy="521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8" descr="AEMET - Agencia Estatal de Meteorología | Predicti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969" y="3192866"/>
              <a:ext cx="1227859" cy="546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Imagen 3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111" y="2915401"/>
              <a:ext cx="1100445" cy="1100445"/>
            </a:xfrm>
            <a:prstGeom prst="rect">
              <a:avLst/>
            </a:prstGeom>
          </p:spPr>
        </p:pic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556" y="3121367"/>
              <a:ext cx="1664922" cy="647470"/>
            </a:xfrm>
            <a:prstGeom prst="rect">
              <a:avLst/>
            </a:prstGeom>
          </p:spPr>
        </p:pic>
        <p:pic>
          <p:nvPicPr>
            <p:cNvPr id="42" name="Imagen 4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78623" y="3031973"/>
              <a:ext cx="925554" cy="925554"/>
            </a:xfrm>
            <a:prstGeom prst="rect">
              <a:avLst/>
            </a:prstGeom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614" y="2935347"/>
              <a:ext cx="1003442" cy="1003442"/>
            </a:xfrm>
            <a:prstGeom prst="rect">
              <a:avLst/>
            </a:prstGeom>
          </p:spPr>
        </p:pic>
        <p:pic>
          <p:nvPicPr>
            <p:cNvPr id="44" name="Picture 24" descr="Cabildo Insular de Tenerife - Wikipedia, la enciclopedia libr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4481" y="3188280"/>
              <a:ext cx="489055" cy="60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8" descr="Cabildo de El Hierro: Participación ciudadana | Edosoft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9724" y="3123613"/>
              <a:ext cx="1532085" cy="778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6" descr="Camara de Comercio de Lanzarote y La GraciosaAyudas Cabildo de Lanzarote -  Camara de Comercio de Lanzarote y La Gracios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244" y="3188280"/>
              <a:ext cx="1184054" cy="71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627" y="3112956"/>
              <a:ext cx="1408677" cy="788859"/>
            </a:xfrm>
            <a:prstGeom prst="rect">
              <a:avLst/>
            </a:prstGeom>
          </p:spPr>
        </p:pic>
        <p:pic>
          <p:nvPicPr>
            <p:cNvPr id="48" name="Imagen 4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4304" y="3037915"/>
              <a:ext cx="886098" cy="938939"/>
            </a:xfrm>
            <a:prstGeom prst="rect">
              <a:avLst/>
            </a:prstGeom>
          </p:spPr>
        </p:pic>
      </p:grpSp>
      <p:pic>
        <p:nvPicPr>
          <p:cNvPr id="49" name="Google Shape;293;p1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5308600"/>
            <a:ext cx="2870200" cy="7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4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/>
          <p:nvPr/>
        </p:nvSpPr>
        <p:spPr>
          <a:xfrm>
            <a:off x="9255554" y="4522616"/>
            <a:ext cx="1844100" cy="13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Slab"/>
              <a:buNone/>
            </a:pPr>
            <a:endParaRPr sz="1200" b="0" i="0" u="none" strike="noStrike" cap="none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9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308600"/>
            <a:ext cx="28702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CC255E1-70CB-7053-044A-FA5A8A06BA48}"/>
              </a:ext>
            </a:extLst>
          </p:cNvPr>
          <p:cNvSpPr txBox="1"/>
          <p:nvPr/>
        </p:nvSpPr>
        <p:spPr>
          <a:xfrm>
            <a:off x="3520369" y="2888157"/>
            <a:ext cx="7964551" cy="3195143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  <a:buClr>
                <a:srgbClr val="C66951"/>
              </a:buClr>
              <a:buFontTx/>
              <a:buNone/>
            </a:pPr>
            <a:r>
              <a:rPr lang="en-US" sz="2800" b="1" kern="1200" cap="all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72" panose="020B0503030000000003" pitchFamily="34" charset="0"/>
              </a:rPr>
              <a:t>¿</a:t>
            </a:r>
            <a:r>
              <a:rPr lang="en-US" sz="2800" b="1" kern="1200" dirty="0" err="1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72" panose="020B0503030000000003" pitchFamily="34" charset="0"/>
              </a:rPr>
              <a:t>Revisamos</a:t>
            </a:r>
            <a:r>
              <a:rPr lang="en-US" sz="2800" b="1" kern="1200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72" panose="020B0503030000000003" pitchFamily="34" charset="0"/>
              </a:rPr>
              <a:t> el </a:t>
            </a:r>
            <a:r>
              <a:rPr lang="en-US" sz="2800" b="1" kern="1200" dirty="0" err="1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72" panose="020B0503030000000003" pitchFamily="34" charset="0"/>
              </a:rPr>
              <a:t>objetivo</a:t>
            </a:r>
            <a:r>
              <a:rPr lang="en-US" sz="2800" b="1" kern="1200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72" panose="020B0503030000000003" pitchFamily="34" charset="0"/>
              </a:rPr>
              <a:t> de </a:t>
            </a:r>
            <a:r>
              <a:rPr lang="en-US" sz="2800" b="1" kern="1200" dirty="0" err="1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72" panose="020B0503030000000003" pitchFamily="34" charset="0"/>
              </a:rPr>
              <a:t>nuestra</a:t>
            </a:r>
            <a:r>
              <a:rPr lang="en-US" sz="2800" b="1" kern="1200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72" panose="020B0503030000000003" pitchFamily="34" charset="0"/>
              </a:rPr>
              <a:t> </a:t>
            </a:r>
            <a:r>
              <a:rPr lang="en-US" sz="2800" b="1" kern="1200" dirty="0" err="1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72" panose="020B0503030000000003" pitchFamily="34" charset="0"/>
              </a:rPr>
              <a:t>comunicación</a:t>
            </a:r>
            <a:r>
              <a:rPr lang="en-US" sz="2800" b="1" kern="1200" cap="all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72" panose="020B0503030000000003" pitchFamily="34" charset="0"/>
              </a:rPr>
              <a:t>?</a:t>
            </a:r>
            <a:endParaRPr lang="en-US" sz="2800" kern="1200" cap="all" dirty="0">
              <a:solidFill>
                <a:schemeClr val="accent2">
                  <a:lumMod val="75000"/>
                </a:schemeClr>
              </a:solidFill>
              <a:latin typeface="Tw Cen MT" panose="020B0602020104020603" pitchFamily="34" charset="0"/>
              <a:ea typeface="+mn-ea"/>
              <a:cs typeface="72" panose="020B0503030000000003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C66951"/>
              </a:buClr>
              <a:buFont typeface="Calibri" panose="020F0502020204030204" pitchFamily="34" charset="0"/>
              <a:buChar char="-"/>
            </a:pPr>
            <a:r>
              <a:rPr lang="en-US" sz="2000" kern="1200" dirty="0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¿ </a:t>
            </a:r>
            <a:r>
              <a:rPr lang="en-US" sz="2000" kern="1200" dirty="0" err="1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Buscamos</a:t>
            </a:r>
            <a:r>
              <a:rPr lang="en-US" sz="2000" kern="1200" dirty="0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explicar</a:t>
            </a:r>
            <a:r>
              <a:rPr lang="en-US" sz="2000" kern="1200" dirty="0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 y </a:t>
            </a:r>
            <a:r>
              <a:rPr lang="en-US" sz="2000" kern="1200" dirty="0" err="1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hacer</a:t>
            </a:r>
            <a:r>
              <a:rPr lang="en-US" sz="2000" kern="1200" dirty="0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entender</a:t>
            </a:r>
            <a:r>
              <a:rPr lang="en-US" sz="2000" kern="1200" dirty="0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nuestra</a:t>
            </a:r>
            <a:r>
              <a:rPr lang="en-US" sz="2000" kern="1200" dirty="0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posición</a:t>
            </a:r>
            <a:r>
              <a:rPr lang="en-US" sz="2000" kern="1200" dirty="0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 ?</a:t>
            </a:r>
          </a:p>
          <a:p>
            <a:pPr marL="342900" indent="-342900">
              <a:spcAft>
                <a:spcPts val="600"/>
              </a:spcAft>
              <a:buClr>
                <a:srgbClr val="C66951"/>
              </a:buClr>
              <a:buFont typeface="Calibri" panose="020F0502020204030204" pitchFamily="34" charset="0"/>
              <a:buChar char="-"/>
            </a:pPr>
            <a:r>
              <a:rPr lang="en-US" sz="2000" kern="1200" dirty="0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¿ </a:t>
            </a:r>
            <a:r>
              <a:rPr lang="en-US" sz="2000" kern="1200" dirty="0" err="1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Deseamos</a:t>
            </a:r>
            <a:r>
              <a:rPr lang="en-US" sz="2000" kern="1200" dirty="0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convencer</a:t>
            </a:r>
            <a:r>
              <a:rPr lang="en-US" sz="2000" kern="1200" dirty="0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 de que </a:t>
            </a:r>
            <a:r>
              <a:rPr lang="en-US" sz="2000" kern="1200" dirty="0" err="1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nuestro</a:t>
            </a:r>
            <a:r>
              <a:rPr lang="en-US" sz="2000" kern="1200" dirty="0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 punto de vista es el </a:t>
            </a:r>
            <a:r>
              <a:rPr lang="en-US" sz="2000" kern="1200" dirty="0" err="1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correcto</a:t>
            </a:r>
            <a:r>
              <a:rPr lang="en-US" sz="2000" kern="1200" dirty="0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 ?</a:t>
            </a:r>
          </a:p>
          <a:p>
            <a:pPr marL="342900" indent="-342900">
              <a:spcAft>
                <a:spcPts val="600"/>
              </a:spcAft>
              <a:buClr>
                <a:srgbClr val="C66951"/>
              </a:buClr>
              <a:buFont typeface="Calibri" panose="020F0502020204030204" pitchFamily="34" charset="0"/>
              <a:buChar char="-"/>
            </a:pPr>
            <a:r>
              <a:rPr lang="en-US" sz="2000" kern="1200" dirty="0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¿ </a:t>
            </a:r>
            <a:r>
              <a:rPr lang="en-US" sz="2000" kern="1200" dirty="0" err="1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Queremos</a:t>
            </a:r>
            <a:r>
              <a:rPr lang="en-US" sz="2000" kern="1200" dirty="0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afianzar</a:t>
            </a:r>
            <a:r>
              <a:rPr lang="en-US" sz="2000" kern="1200" dirty="0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nuestra</a:t>
            </a:r>
            <a:r>
              <a:rPr lang="en-US" sz="2000" kern="1200" dirty="0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propia</a:t>
            </a:r>
            <a:r>
              <a:rPr lang="en-US" sz="2000" kern="1200" dirty="0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 imagen o </a:t>
            </a:r>
            <a:r>
              <a:rPr lang="en-US" sz="2000" kern="1200" dirty="0" err="1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nuestra</a:t>
            </a:r>
            <a:r>
              <a:rPr lang="en-US" sz="2000" kern="1200" dirty="0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posición</a:t>
            </a:r>
            <a:r>
              <a:rPr lang="en-US" sz="2000" kern="1200" dirty="0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 ante </a:t>
            </a:r>
            <a:r>
              <a:rPr lang="en-US" sz="2000" kern="1200" dirty="0" err="1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asuntos</a:t>
            </a:r>
            <a:r>
              <a:rPr lang="en-US" sz="2000" kern="1200" dirty="0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colectivos</a:t>
            </a:r>
            <a:r>
              <a:rPr lang="en-US" sz="2000" kern="1200" dirty="0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 ?</a:t>
            </a:r>
          </a:p>
          <a:p>
            <a:pPr marL="342900" indent="-342900">
              <a:spcAft>
                <a:spcPts val="600"/>
              </a:spcAft>
              <a:buClr>
                <a:srgbClr val="C66951"/>
              </a:buClr>
              <a:buFont typeface="Calibri" panose="020F0502020204030204" pitchFamily="34" charset="0"/>
              <a:buChar char="-"/>
            </a:pPr>
            <a:r>
              <a:rPr lang="en-US" sz="2000" kern="1200" dirty="0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¿ </a:t>
            </a:r>
            <a:r>
              <a:rPr lang="en-US" sz="2000" kern="1200" dirty="0" err="1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Perseguimos</a:t>
            </a:r>
            <a:r>
              <a:rPr lang="en-US" sz="2000" kern="1200" dirty="0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 que </a:t>
            </a:r>
            <a:r>
              <a:rPr lang="en-US" sz="2000" kern="1200" dirty="0" err="1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nuestros</a:t>
            </a:r>
            <a:r>
              <a:rPr lang="en-US" sz="2000" kern="1200" dirty="0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interlocutores</a:t>
            </a:r>
            <a:r>
              <a:rPr lang="en-US" sz="2000" kern="1200" dirty="0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 o audiencias se </a:t>
            </a:r>
            <a:r>
              <a:rPr lang="en-US" sz="2000" kern="1200" dirty="0" err="1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movilicen</a:t>
            </a:r>
            <a:r>
              <a:rPr lang="en-US" sz="2000" kern="1200" dirty="0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 y </a:t>
            </a:r>
            <a:r>
              <a:rPr lang="en-US" sz="2000" kern="1200" dirty="0" err="1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contribuyan</a:t>
            </a:r>
            <a:r>
              <a:rPr lang="en-US" sz="2000" kern="1200" dirty="0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 a </a:t>
            </a:r>
            <a:r>
              <a:rPr lang="en-US" sz="2000" kern="1200" dirty="0" err="1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cambiar</a:t>
            </a:r>
            <a:r>
              <a:rPr lang="en-US" sz="2000" kern="1200" dirty="0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 las </a:t>
            </a:r>
            <a:r>
              <a:rPr lang="en-US" sz="2000" kern="1200" dirty="0" err="1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cosas</a:t>
            </a:r>
            <a:r>
              <a:rPr lang="en-US" sz="2000" kern="1200" dirty="0">
                <a:solidFill>
                  <a:schemeClr val="tx1"/>
                </a:solidFill>
                <a:latin typeface="Tw Cen MT" panose="020B0602020104020603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3" name="Graphic 6" descr="Objetivo">
            <a:extLst>
              <a:ext uri="{FF2B5EF4-FFF2-40B4-BE49-F238E27FC236}">
                <a16:creationId xmlns:a16="http://schemas.microsoft.com/office/drawing/2014/main" id="{F5379B9E-634B-26FC-4BA3-DDD1EB630E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09071" y="175542"/>
            <a:ext cx="2686929" cy="26869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3"/>
          <p:cNvPicPr preferRelativeResize="0"/>
          <p:nvPr/>
        </p:nvPicPr>
        <p:blipFill rotWithShape="1">
          <a:blip r:embed="rId3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9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308600"/>
            <a:ext cx="28702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73B3B8C-E4AB-51A7-824E-EF93EF7EEEC3}"/>
              </a:ext>
            </a:extLst>
          </p:cNvPr>
          <p:cNvSpPr txBox="1"/>
          <p:nvPr/>
        </p:nvSpPr>
        <p:spPr>
          <a:xfrm>
            <a:off x="3530991" y="3024000"/>
            <a:ext cx="8173329" cy="331569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defTabSz="457200">
              <a:spcAft>
                <a:spcPts val="800"/>
              </a:spcAft>
              <a:buClrTx/>
              <a:buFontTx/>
              <a:buNone/>
            </a:pPr>
            <a:r>
              <a:rPr lang="es-ES" sz="2000" kern="1200" dirty="0">
                <a:solidFill>
                  <a:schemeClr val="tx1"/>
                </a:solidFill>
                <a:latin typeface="Tw Cen MT" panose="020B0602020104020603"/>
                <a:ea typeface="Calibri" panose="020F0502020204030204" pitchFamily="34" charset="0"/>
                <a:cs typeface="Times New Roman" panose="02020603050405020304" pitchFamily="18" charset="0"/>
              </a:rPr>
              <a:t>Por ejemplo, la comunicación que se orienta a la movilización personal y social exige con frecuencia un notable ejercicio de generosidad. Porque no siempre podremos poner el énfasis en la transmisión y la defensa de aquello en lo que personalmente creemos. Será más eficaz utilizar mensajes que “resuenen” con las visiones de nuestros interlocutores.</a:t>
            </a:r>
          </a:p>
          <a:p>
            <a:pPr defTabSz="457200">
              <a:spcAft>
                <a:spcPts val="800"/>
              </a:spcAft>
              <a:buClrTx/>
              <a:buFontTx/>
              <a:buNone/>
            </a:pPr>
            <a:r>
              <a:rPr lang="es-ES" sz="2000" kern="1200" dirty="0">
                <a:solidFill>
                  <a:schemeClr val="tx1"/>
                </a:solidFill>
                <a:latin typeface="Tw Cen MT" panose="020B0602020104020603"/>
                <a:ea typeface="Calibri" panose="020F0502020204030204" pitchFamily="34" charset="0"/>
                <a:cs typeface="Times New Roman" panose="02020603050405020304" pitchFamily="18" charset="0"/>
              </a:rPr>
              <a:t>La experiencia demuestra que no hay una única razón o motivación para activarse frente al cambio climático. Por eso, la comunicación que moviliza abre perspectivas nuevas, busca conectar con las motivaciones dormidas, con valores y las visiones del mundo que pueden ser diferentes de los nuestros.  </a:t>
            </a:r>
          </a:p>
        </p:txBody>
      </p:sp>
      <p:pic>
        <p:nvPicPr>
          <p:cNvPr id="4" name="Graphic 6" descr="Objetivo">
            <a:extLst>
              <a:ext uri="{FF2B5EF4-FFF2-40B4-BE49-F238E27FC236}">
                <a16:creationId xmlns:a16="http://schemas.microsoft.com/office/drawing/2014/main" id="{D69617C8-E453-C746-7609-496B8001F9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09071" y="175542"/>
            <a:ext cx="2686929" cy="268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3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4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7" name="Google Shape;53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74" y="5246017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4"/>
          <p:cNvPicPr preferRelativeResize="0"/>
          <p:nvPr/>
        </p:nvPicPr>
        <p:blipFill rotWithShape="1">
          <a:blip r:embed="rId5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5B78ECD4-C6BF-AF7D-9302-5ADBDCD28758}"/>
              </a:ext>
            </a:extLst>
          </p:cNvPr>
          <p:cNvSpPr txBox="1">
            <a:spLocks/>
          </p:cNvSpPr>
          <p:nvPr/>
        </p:nvSpPr>
        <p:spPr>
          <a:xfrm>
            <a:off x="3540268" y="1644451"/>
            <a:ext cx="7812360" cy="1208087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sz="24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4 retos de la comunicación del cambio climático</a:t>
            </a:r>
          </a:p>
        </p:txBody>
      </p:sp>
      <p:graphicFrame>
        <p:nvGraphicFramePr>
          <p:cNvPr id="8" name="2 Diagrama">
            <a:extLst>
              <a:ext uri="{FF2B5EF4-FFF2-40B4-BE49-F238E27FC236}">
                <a16:creationId xmlns:a16="http://schemas.microsoft.com/office/drawing/2014/main" id="{067553D3-B2E6-FF86-7ADB-16F4049A67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7083127"/>
              </p:ext>
            </p:extLst>
          </p:nvPr>
        </p:nvGraphicFramePr>
        <p:xfrm>
          <a:off x="4494863" y="2564333"/>
          <a:ext cx="561606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4 Llamada de flecha a la izquierda">
            <a:extLst>
              <a:ext uri="{FF2B5EF4-FFF2-40B4-BE49-F238E27FC236}">
                <a16:creationId xmlns:a16="http://schemas.microsoft.com/office/drawing/2014/main" id="{15EB9261-C9BB-F041-19F5-9038C335A65A}"/>
              </a:ext>
            </a:extLst>
          </p:cNvPr>
          <p:cNvSpPr/>
          <p:nvPr/>
        </p:nvSpPr>
        <p:spPr>
          <a:xfrm>
            <a:off x="8887139" y="2997001"/>
            <a:ext cx="2160587" cy="115093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6982"/>
            </a:avLst>
          </a:prstGeom>
          <a:solidFill>
            <a:srgbClr val="333399">
              <a:lumMod val="60000"/>
              <a:lumOff val="40000"/>
            </a:srgbClr>
          </a:solidFill>
          <a:ln w="12700" cap="flat" cmpd="sng" algn="ctr">
            <a:solidFill>
              <a:srgbClr val="000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Una comunicación que atemoriza o culpabiliza puede tener efectos contraproducentes</a:t>
            </a:r>
          </a:p>
        </p:txBody>
      </p:sp>
      <p:sp>
        <p:nvSpPr>
          <p:cNvPr id="11" name="5 Llamada de flecha a la izquierda">
            <a:extLst>
              <a:ext uri="{FF2B5EF4-FFF2-40B4-BE49-F238E27FC236}">
                <a16:creationId xmlns:a16="http://schemas.microsoft.com/office/drawing/2014/main" id="{2DE8C538-F997-604F-6EC9-B09A433004C5}"/>
              </a:ext>
            </a:extLst>
          </p:cNvPr>
          <p:cNvSpPr/>
          <p:nvPr/>
        </p:nvSpPr>
        <p:spPr>
          <a:xfrm>
            <a:off x="8887139" y="4436864"/>
            <a:ext cx="2160587" cy="115252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6982"/>
            </a:avLst>
          </a:prstGeom>
          <a:solidFill>
            <a:srgbClr val="333399">
              <a:lumMod val="60000"/>
              <a:lumOff val="40000"/>
            </a:srgbClr>
          </a:solidFill>
          <a:ln w="12700" cap="flat" cmpd="sng" algn="ctr">
            <a:solidFill>
              <a:srgbClr val="000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La comunicación responsable debe promover las respuestas frente al cambio climático</a:t>
            </a:r>
          </a:p>
        </p:txBody>
      </p:sp>
      <p:sp>
        <p:nvSpPr>
          <p:cNvPr id="12" name="6 Llamada de flecha a la derecha">
            <a:extLst>
              <a:ext uri="{FF2B5EF4-FFF2-40B4-BE49-F238E27FC236}">
                <a16:creationId xmlns:a16="http://schemas.microsoft.com/office/drawing/2014/main" id="{B4DC7BD9-F5E7-4AB9-745D-187E3CDA7076}"/>
              </a:ext>
            </a:extLst>
          </p:cNvPr>
          <p:cNvSpPr/>
          <p:nvPr/>
        </p:nvSpPr>
        <p:spPr>
          <a:xfrm>
            <a:off x="3702364" y="2923976"/>
            <a:ext cx="2087562" cy="115252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435"/>
            </a:avLst>
          </a:prstGeom>
          <a:solidFill>
            <a:srgbClr val="333399">
              <a:lumMod val="60000"/>
              <a:lumOff val="40000"/>
            </a:srgbClr>
          </a:solidFill>
          <a:ln w="12700" cap="flat" cmpd="sng" algn="ctr">
            <a:solidFill>
              <a:srgbClr val="000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No saber evita preocupación y sufrimiento y exime de la obligación moral de actuar</a:t>
            </a:r>
          </a:p>
        </p:txBody>
      </p:sp>
      <p:sp>
        <p:nvSpPr>
          <p:cNvPr id="13" name="7 Llamada de flecha a la derecha">
            <a:extLst>
              <a:ext uri="{FF2B5EF4-FFF2-40B4-BE49-F238E27FC236}">
                <a16:creationId xmlns:a16="http://schemas.microsoft.com/office/drawing/2014/main" id="{85DDAC6F-75B0-739E-A55D-6A8D0753A31A}"/>
              </a:ext>
            </a:extLst>
          </p:cNvPr>
          <p:cNvSpPr/>
          <p:nvPr/>
        </p:nvSpPr>
        <p:spPr>
          <a:xfrm>
            <a:off x="3702364" y="4363839"/>
            <a:ext cx="2087562" cy="115252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435"/>
            </a:avLst>
          </a:prstGeom>
          <a:solidFill>
            <a:srgbClr val="333399">
              <a:lumMod val="60000"/>
              <a:lumOff val="40000"/>
            </a:srgbClr>
          </a:solidFill>
          <a:ln w="12700" cap="flat" cmpd="sng" algn="ctr">
            <a:solidFill>
              <a:srgbClr val="000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Hay malentendidos muy extendidos y “zonas oscuras” poco tratadas</a:t>
            </a:r>
          </a:p>
        </p:txBody>
      </p:sp>
    </p:spTree>
    <p:extLst>
      <p:ext uri="{BB962C8B-B14F-4D97-AF65-F5344CB8AC3E}">
        <p14:creationId xmlns:p14="http://schemas.microsoft.com/office/powerpoint/2010/main" val="231787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1" grpId="0" build="allAtOnce" animBg="1"/>
      <p:bldP spid="12" grpId="0" build="allAtOnce" animBg="1"/>
      <p:bldP spid="13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4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7" name="Google Shape;53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74" y="5246017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4"/>
          <p:cNvPicPr preferRelativeResize="0"/>
          <p:nvPr/>
        </p:nvPicPr>
        <p:blipFill rotWithShape="1">
          <a:blip r:embed="rId5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3 CuadroTexto">
            <a:extLst>
              <a:ext uri="{FF2B5EF4-FFF2-40B4-BE49-F238E27FC236}">
                <a16:creationId xmlns:a16="http://schemas.microsoft.com/office/drawing/2014/main" id="{75A796A9-2A26-5D7A-099F-07F5DB254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239" y="2201779"/>
            <a:ext cx="2592388" cy="369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sz="1800" kern="1200">
                <a:latin typeface="Arial" pitchFamily="34" charset="0"/>
                <a:ea typeface="+mn-ea"/>
                <a:cs typeface="+mn-cs"/>
              </a:rPr>
              <a:t>Mirar para otro lado</a:t>
            </a: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B60462D6-50F8-7F38-59CA-A7D30645BD53}"/>
              </a:ext>
            </a:extLst>
          </p:cNvPr>
          <p:cNvSpPr txBox="1"/>
          <p:nvPr/>
        </p:nvSpPr>
        <p:spPr>
          <a:xfrm>
            <a:off x="5198864" y="2993941"/>
            <a:ext cx="4032250" cy="369888"/>
          </a:xfrm>
          <a:prstGeom prst="rect">
            <a:avLst/>
          </a:prstGeom>
          <a:solidFill>
            <a:srgbClr val="DAEDEF"/>
          </a:solidFill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Cerrar los ojos ante el problema</a:t>
            </a:r>
          </a:p>
        </p:txBody>
      </p:sp>
      <p:sp>
        <p:nvSpPr>
          <p:cNvPr id="4" name="4 CuadroTexto">
            <a:extLst>
              <a:ext uri="{FF2B5EF4-FFF2-40B4-BE49-F238E27FC236}">
                <a16:creationId xmlns:a16="http://schemas.microsoft.com/office/drawing/2014/main" id="{31D4E372-7708-0744-1762-6ABB06A64544}"/>
              </a:ext>
            </a:extLst>
          </p:cNvPr>
          <p:cNvSpPr txBox="1"/>
          <p:nvPr/>
        </p:nvSpPr>
        <p:spPr>
          <a:xfrm>
            <a:off x="7646789" y="3714666"/>
            <a:ext cx="2447925" cy="368300"/>
          </a:xfrm>
          <a:prstGeom prst="rect">
            <a:avLst/>
          </a:prstGeom>
          <a:solidFill>
            <a:srgbClr val="BBE0E3">
              <a:lumMod val="20000"/>
              <a:lumOff val="80000"/>
            </a:srgbClr>
          </a:solidFill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Hacer oídos sordos</a:t>
            </a:r>
          </a:p>
        </p:txBody>
      </p:sp>
      <p:sp>
        <p:nvSpPr>
          <p:cNvPr id="6" name="7 CuadroTexto">
            <a:extLst>
              <a:ext uri="{FF2B5EF4-FFF2-40B4-BE49-F238E27FC236}">
                <a16:creationId xmlns:a16="http://schemas.microsoft.com/office/drawing/2014/main" id="{3D221B1A-08AB-B142-606E-CF7DA8384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505" y="4536197"/>
            <a:ext cx="5040313" cy="369888"/>
          </a:xfrm>
          <a:prstGeom prst="rect">
            <a:avLst/>
          </a:prstGeom>
          <a:solidFill>
            <a:srgbClr val="B1F1E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sz="1800" kern="1200">
                <a:latin typeface="Arial" pitchFamily="34" charset="0"/>
                <a:ea typeface="+mn-ea"/>
                <a:cs typeface="+mn-cs"/>
              </a:rPr>
              <a:t>Ojos que no ven, corazón que no siente</a:t>
            </a:r>
          </a:p>
        </p:txBody>
      </p:sp>
      <p:sp>
        <p:nvSpPr>
          <p:cNvPr id="7" name="8 CuadroTexto">
            <a:extLst>
              <a:ext uri="{FF2B5EF4-FFF2-40B4-BE49-F238E27FC236}">
                <a16:creationId xmlns:a16="http://schemas.microsoft.com/office/drawing/2014/main" id="{0BEC1A14-E93E-F083-4645-59E60EC91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1964" y="5513304"/>
            <a:ext cx="3960813" cy="369887"/>
          </a:xfrm>
          <a:prstGeom prst="rect">
            <a:avLst/>
          </a:prstGeom>
          <a:solidFill>
            <a:srgbClr val="F9FBD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sz="1800" kern="1200">
                <a:latin typeface="Arial" pitchFamily="34" charset="0"/>
                <a:ea typeface="+mn-ea"/>
                <a:cs typeface="+mn-cs"/>
              </a:rPr>
              <a:t>Seguir la estrategia del avestruz</a:t>
            </a:r>
          </a:p>
        </p:txBody>
      </p:sp>
      <p:sp>
        <p:nvSpPr>
          <p:cNvPr id="9" name="9 CuadroTexto">
            <a:extLst>
              <a:ext uri="{FF2B5EF4-FFF2-40B4-BE49-F238E27FC236}">
                <a16:creationId xmlns:a16="http://schemas.microsoft.com/office/drawing/2014/main" id="{0D139DFB-B969-C99F-E2B7-A90ADF3FD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1252" y="2057316"/>
            <a:ext cx="2736850" cy="369888"/>
          </a:xfrm>
          <a:prstGeom prst="rect">
            <a:avLst/>
          </a:prstGeom>
          <a:solidFill>
            <a:srgbClr val="FBF79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sz="1800" kern="1200">
                <a:latin typeface="Arial" pitchFamily="34" charset="0"/>
                <a:ea typeface="+mn-ea"/>
                <a:cs typeface="+mn-cs"/>
              </a:rPr>
              <a:t>No darse por enterado</a:t>
            </a:r>
          </a:p>
        </p:txBody>
      </p:sp>
      <p:sp>
        <p:nvSpPr>
          <p:cNvPr id="14" name="10 CuadroTexto">
            <a:extLst>
              <a:ext uri="{FF2B5EF4-FFF2-40B4-BE49-F238E27FC236}">
                <a16:creationId xmlns:a16="http://schemas.microsoft.com/office/drawing/2014/main" id="{27A01684-DDE1-D8B7-921F-AE8D5C8FD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0802" y="3713079"/>
            <a:ext cx="2735262" cy="3698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sz="1800" kern="1200">
                <a:latin typeface="Arial" pitchFamily="34" charset="0"/>
                <a:ea typeface="+mn-ea"/>
                <a:cs typeface="+mn-cs"/>
              </a:rPr>
              <a:t>Una ceguera selectiva</a:t>
            </a:r>
          </a:p>
        </p:txBody>
      </p:sp>
      <p:sp>
        <p:nvSpPr>
          <p:cNvPr id="15" name="9 CuadroTexto">
            <a:extLst>
              <a:ext uri="{FF2B5EF4-FFF2-40B4-BE49-F238E27FC236}">
                <a16:creationId xmlns:a16="http://schemas.microsoft.com/office/drawing/2014/main" id="{265F853A-CBB6-9508-8860-2D05B4D6BFDB}"/>
              </a:ext>
            </a:extLst>
          </p:cNvPr>
          <p:cNvSpPr txBox="1"/>
          <p:nvPr/>
        </p:nvSpPr>
        <p:spPr>
          <a:xfrm>
            <a:off x="3639325" y="977527"/>
            <a:ext cx="684053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sz="24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¿No querer saber?</a:t>
            </a:r>
          </a:p>
        </p:txBody>
      </p:sp>
      <p:sp>
        <p:nvSpPr>
          <p:cNvPr id="16" name="12 CuadroTexto">
            <a:extLst>
              <a:ext uri="{FF2B5EF4-FFF2-40B4-BE49-F238E27FC236}">
                <a16:creationId xmlns:a16="http://schemas.microsoft.com/office/drawing/2014/main" id="{E3FF9770-2BC6-116C-1404-975E8FC93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9325" y="5513303"/>
            <a:ext cx="2303462" cy="3698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sz="1800" kern="1200" dirty="0">
                <a:latin typeface="Arial" pitchFamily="34" charset="0"/>
                <a:ea typeface="+mn-ea"/>
                <a:cs typeface="+mn-cs"/>
              </a:rPr>
              <a:t>Hacer la vista gorda</a:t>
            </a:r>
          </a:p>
        </p:txBody>
      </p:sp>
      <p:pic>
        <p:nvPicPr>
          <p:cNvPr id="17" name="Gráfico 16" descr="Torre medieval con relleno sólido">
            <a:extLst>
              <a:ext uri="{FF2B5EF4-FFF2-40B4-BE49-F238E27FC236}">
                <a16:creationId xmlns:a16="http://schemas.microsoft.com/office/drawing/2014/main" id="{4130DC99-6321-0A54-0511-38F5FB56AF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91287" y="298401"/>
            <a:ext cx="1599769" cy="159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89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2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2"/>
          <p:cNvPicPr preferRelativeResize="0"/>
          <p:nvPr/>
        </p:nvPicPr>
        <p:blipFill rotWithShape="1">
          <a:blip r:embed="rId4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2"/>
          <p:cNvSpPr txBox="1"/>
          <p:nvPr/>
        </p:nvSpPr>
        <p:spPr>
          <a:xfrm>
            <a:off x="9255554" y="4522616"/>
            <a:ext cx="1844100" cy="13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Slab"/>
              <a:buNone/>
            </a:pPr>
            <a:endParaRPr sz="1200" b="0" i="0" u="none" strike="noStrike" cap="none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9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308600"/>
            <a:ext cx="28702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2012562-40DB-1F3C-A2A3-E9F0832ED222}"/>
              </a:ext>
            </a:extLst>
          </p:cNvPr>
          <p:cNvSpPr txBox="1"/>
          <p:nvPr/>
        </p:nvSpPr>
        <p:spPr>
          <a:xfrm>
            <a:off x="3479800" y="2215105"/>
            <a:ext cx="820389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Aft>
                <a:spcPts val="800"/>
              </a:spcAft>
              <a:buClrTx/>
              <a:buFontTx/>
              <a:buNone/>
            </a:pPr>
            <a:r>
              <a:rPr lang="es-ES" sz="2000" kern="1200" dirty="0">
                <a:solidFill>
                  <a:prstClr val="black"/>
                </a:solidFill>
                <a:latin typeface="Tw Cen MT" panose="020B0602020104020603"/>
                <a:ea typeface="Calibri" panose="020F0502020204030204" pitchFamily="34" charset="0"/>
                <a:cs typeface="Times New Roman" panose="02020603050405020304" pitchFamily="18" charset="0"/>
              </a:rPr>
              <a:t>Actualmente, en las relaciones personas – cambio del clima destacan dos rasgos clave:</a:t>
            </a:r>
          </a:p>
          <a:p>
            <a:pPr marL="342900" indent="-342900" defTabSz="457200">
              <a:buClrTx/>
              <a:buFont typeface="Calibri" panose="020F0502020204030204" pitchFamily="34" charset="0"/>
              <a:buChar char="-"/>
            </a:pPr>
            <a:r>
              <a:rPr lang="es-ES" sz="2000" kern="1200" dirty="0">
                <a:solidFill>
                  <a:prstClr val="black"/>
                </a:solidFill>
                <a:latin typeface="Tw Cen MT" panose="020B0602020104020603"/>
                <a:ea typeface="Calibri" panose="020F0502020204030204" pitchFamily="34" charset="0"/>
                <a:cs typeface="Times New Roman" panose="02020603050405020304" pitchFamily="18" charset="0"/>
              </a:rPr>
              <a:t>Creciente conciencia de la existencia de un problema serio que es necesario abordar (el CC es real, es consecuencia de la actividad humana y es peligroso)</a:t>
            </a:r>
          </a:p>
          <a:p>
            <a:pPr marL="342900" indent="-342900" defTabSz="457200">
              <a:spcAft>
                <a:spcPts val="800"/>
              </a:spcAft>
              <a:buClrTx/>
              <a:buFont typeface="Calibri" panose="020F0502020204030204" pitchFamily="34" charset="0"/>
              <a:buChar char="-"/>
            </a:pPr>
            <a:r>
              <a:rPr lang="es-ES" sz="2000" kern="1200" dirty="0">
                <a:solidFill>
                  <a:prstClr val="black"/>
                </a:solidFill>
                <a:latin typeface="Tw Cen MT" panose="020B0602020104020603"/>
                <a:ea typeface="Calibri" panose="020F0502020204030204" pitchFamily="34" charset="0"/>
                <a:cs typeface="Times New Roman" panose="02020603050405020304" pitchFamily="18" charset="0"/>
              </a:rPr>
              <a:t>Escasa consistencia entre esta percepción y las acciones tanto personales como colectivas para frenarlo o evitar sus peores impactos.</a:t>
            </a:r>
          </a:p>
          <a:p>
            <a:pPr defTabSz="457200">
              <a:spcAft>
                <a:spcPts val="800"/>
              </a:spcAft>
              <a:buClrTx/>
              <a:buFontTx/>
              <a:buNone/>
            </a:pPr>
            <a:r>
              <a:rPr lang="es-ES" sz="2000" kern="1200" dirty="0">
                <a:solidFill>
                  <a:prstClr val="black"/>
                </a:solidFill>
                <a:latin typeface="Tw Cen MT" panose="020B0602020104020603"/>
                <a:ea typeface="Calibri" panose="020F0502020204030204" pitchFamily="34" charset="0"/>
                <a:cs typeface="Times New Roman" panose="02020603050405020304" pitchFamily="18" charset="0"/>
              </a:rPr>
              <a:t>¿Cómo abordamos (personal y colectivamente) esa contradicción? A través de </a:t>
            </a:r>
            <a:r>
              <a:rPr lang="es-ES" sz="2000" b="1" kern="1200" dirty="0">
                <a:solidFill>
                  <a:prstClr val="black"/>
                </a:solidFill>
                <a:latin typeface="Tw Cen MT" panose="020B0602020104020603"/>
                <a:ea typeface="Calibri" panose="020F0502020204030204" pitchFamily="34" charset="0"/>
                <a:cs typeface="Times New Roman" panose="02020603050405020304" pitchFamily="18" charset="0"/>
              </a:rPr>
              <a:t>autojustificaciones</a:t>
            </a:r>
            <a:r>
              <a:rPr lang="es-ES" sz="2000" kern="1200" dirty="0">
                <a:solidFill>
                  <a:prstClr val="black"/>
                </a:solidFill>
                <a:latin typeface="Tw Cen MT" panose="020B0602020104020603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defTabSz="457200">
              <a:spcAft>
                <a:spcPts val="800"/>
              </a:spcAft>
              <a:buClrTx/>
              <a:buFontTx/>
              <a:buNone/>
            </a:pPr>
            <a:r>
              <a:rPr lang="es-ES" sz="2000" kern="1200" dirty="0">
                <a:solidFill>
                  <a:prstClr val="black"/>
                </a:solidFill>
                <a:latin typeface="Tw Cen MT" panose="020B0602020104020603"/>
                <a:ea typeface="Calibri" panose="020F0502020204030204" pitchFamily="34" charset="0"/>
                <a:cs typeface="Times New Roman" panose="02020603050405020304" pitchFamily="18" charset="0"/>
              </a:rPr>
              <a:t>Las personas contamos con un largo repertorio de respuestas defensivas para evitar asumir responsabilidades frente al cambio climático, que nos confortan y nos ayudan a justificar la inacción.</a:t>
            </a:r>
          </a:p>
        </p:txBody>
      </p:sp>
      <p:pic>
        <p:nvPicPr>
          <p:cNvPr id="6" name="Gráfico 5" descr="Torre medieval con relleno sólido">
            <a:extLst>
              <a:ext uri="{FF2B5EF4-FFF2-40B4-BE49-F238E27FC236}">
                <a16:creationId xmlns:a16="http://schemas.microsoft.com/office/drawing/2014/main" id="{780E28C9-1701-D731-88A9-B83F0A45BF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12908" y="378925"/>
            <a:ext cx="1726376" cy="172637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1AF2A09-757D-7B78-96D7-BCF6369D7AE7}"/>
              </a:ext>
            </a:extLst>
          </p:cNvPr>
          <p:cNvSpPr txBox="1"/>
          <p:nvPr/>
        </p:nvSpPr>
        <p:spPr>
          <a:xfrm>
            <a:off x="4839283" y="1472278"/>
            <a:ext cx="6836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kern="1200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72" panose="020B0503030000000003" pitchFamily="34" charset="0"/>
              </a:rPr>
              <a:t>Respuestas defensivas &amp; autojustificaciones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3"/>
          <p:cNvPicPr preferRelativeResize="0"/>
          <p:nvPr/>
        </p:nvPicPr>
        <p:blipFill rotWithShape="1">
          <a:blip r:embed="rId3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9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3086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áfico 1" descr="Torre medieval con relleno sólido">
            <a:extLst>
              <a:ext uri="{FF2B5EF4-FFF2-40B4-BE49-F238E27FC236}">
                <a16:creationId xmlns:a16="http://schemas.microsoft.com/office/drawing/2014/main" id="{E194C034-B0FD-97F8-FB28-68F1B98539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43589" y="1001620"/>
            <a:ext cx="1723700" cy="172370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8B88135-D1FE-CAB3-85F8-383A0590D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576008"/>
              </p:ext>
            </p:extLst>
          </p:nvPr>
        </p:nvGraphicFramePr>
        <p:xfrm>
          <a:off x="4432682" y="1001620"/>
          <a:ext cx="7332914" cy="5574568"/>
        </p:xfrm>
        <a:graphic>
          <a:graphicData uri="http://schemas.openxmlformats.org/drawingml/2006/table">
            <a:tbl>
              <a:tblPr firstRow="1" firstCol="1" bandRow="1"/>
              <a:tblGrid>
                <a:gridCol w="3528936">
                  <a:extLst>
                    <a:ext uri="{9D8B030D-6E8A-4147-A177-3AD203B41FA5}">
                      <a16:colId xmlns:a16="http://schemas.microsoft.com/office/drawing/2014/main" val="1961150857"/>
                    </a:ext>
                  </a:extLst>
                </a:gridCol>
                <a:gridCol w="3803978">
                  <a:extLst>
                    <a:ext uri="{9D8B030D-6E8A-4147-A177-3AD203B41FA5}">
                      <a16:colId xmlns:a16="http://schemas.microsoft.com/office/drawing/2014/main" val="1091970703"/>
                    </a:ext>
                  </a:extLst>
                </a:gridCol>
              </a:tblGrid>
              <a:tr h="34161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kern="1200" dirty="0">
                          <a:solidFill>
                            <a:srgbClr val="000000"/>
                          </a:solidFill>
                          <a:effectLst/>
                          <a:latin typeface="72" panose="020B0503030000000003" pitchFamily="34" charset="0"/>
                          <a:cs typeface="72" panose="020B0503030000000003" pitchFamily="34" charset="0"/>
                        </a:rPr>
                        <a:t>Reacciones </a:t>
                      </a:r>
                      <a:endParaRPr lang="es-ES" sz="1600" dirty="0">
                        <a:effectLst/>
                        <a:latin typeface="72" panose="020B0503030000000003" pitchFamily="34" charset="0"/>
                        <a:ea typeface="Times New Roman" panose="02020603050405020304" pitchFamily="18" charset="0"/>
                        <a:cs typeface="72" panose="020B0503030000000003" pitchFamily="34" charset="0"/>
                      </a:endParaRPr>
                    </a:p>
                  </a:txBody>
                  <a:tcPr marL="49340" marR="49340" marT="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kern="1200" dirty="0">
                          <a:solidFill>
                            <a:srgbClr val="000000"/>
                          </a:solidFill>
                          <a:effectLst/>
                          <a:latin typeface="72" panose="020B0503030000000003" pitchFamily="34" charset="0"/>
                          <a:cs typeface="72" panose="020B0503030000000003" pitchFamily="34" charset="0"/>
                        </a:rPr>
                        <a:t>Expresiones representativas</a:t>
                      </a:r>
                      <a: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72" panose="020B0503030000000003" pitchFamily="34" charset="0"/>
                          <a:cs typeface="72" panose="020B0503030000000003" pitchFamily="34" charset="0"/>
                        </a:rPr>
                        <a:t> </a:t>
                      </a:r>
                      <a:endParaRPr lang="es-ES" sz="1600" dirty="0">
                        <a:effectLst/>
                        <a:latin typeface="72" panose="020B0503030000000003" pitchFamily="34" charset="0"/>
                        <a:ea typeface="Times New Roman" panose="02020603050405020304" pitchFamily="18" charset="0"/>
                        <a:cs typeface="72" panose="020B0503030000000003" pitchFamily="34" charset="0"/>
                      </a:endParaRPr>
                    </a:p>
                  </a:txBody>
                  <a:tcPr marL="49340" marR="49340" marT="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881481"/>
                  </a:ext>
                </a:extLst>
              </a:tr>
              <a:tr h="36757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72" panose="020B0503030000000003" pitchFamily="34" charset="0"/>
                        </a:rPr>
                        <a:t>Negación de la existencia del fenómeno </a:t>
                      </a:r>
                      <a:endParaRPr lang="es-ES" sz="1600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72" panose="020B0503030000000003" pitchFamily="34" charset="0"/>
                      </a:endParaRPr>
                    </a:p>
                  </a:txBody>
                  <a:tcPr marL="49340" marR="4934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72" panose="020B0503030000000003" pitchFamily="34" charset="0"/>
                        </a:rPr>
                        <a:t>“No está ocurriendo”   “es mentira” </a:t>
                      </a:r>
                      <a:endParaRPr lang="es-ES" sz="1600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72" panose="020B0503030000000003" pitchFamily="34" charset="0"/>
                      </a:endParaRPr>
                    </a:p>
                  </a:txBody>
                  <a:tcPr marL="49340" marR="49340" marT="0" marB="0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105575"/>
                  </a:ext>
                </a:extLst>
              </a:tr>
              <a:tr h="41789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72" panose="020B0503030000000003" pitchFamily="34" charset="0"/>
                        </a:rPr>
                        <a:t>Negación de su peligrosidad </a:t>
                      </a:r>
                      <a:endParaRPr lang="es-ES" sz="1600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72" panose="020B0503030000000003" pitchFamily="34" charset="0"/>
                      </a:endParaRPr>
                    </a:p>
                  </a:txBody>
                  <a:tcPr marL="49340" marR="493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72" panose="020B0503030000000003" pitchFamily="34" charset="0"/>
                        </a:rPr>
                        <a:t>“No es tan malo como dicen” </a:t>
                      </a:r>
                      <a:endParaRPr lang="es-ES" sz="1600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72" panose="020B0503030000000003" pitchFamily="34" charset="0"/>
                      </a:endParaRPr>
                    </a:p>
                  </a:txBody>
                  <a:tcPr marL="49340" marR="4934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3983"/>
                  </a:ext>
                </a:extLst>
              </a:tr>
              <a:tr h="59094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72" panose="020B0503030000000003" pitchFamily="34" charset="0"/>
                        </a:rPr>
                        <a:t>Creencia de que el problema no ocurrirá aquí / a nosotros </a:t>
                      </a:r>
                      <a:endParaRPr lang="es-ES" sz="1600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72" panose="020B0503030000000003" pitchFamily="34" charset="0"/>
                      </a:endParaRPr>
                    </a:p>
                  </a:txBody>
                  <a:tcPr marL="49340" marR="493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72" panose="020B0503030000000003" pitchFamily="34" charset="0"/>
                        </a:rPr>
                        <a:t>“Aquí nos afectará poco” </a:t>
                      </a:r>
                      <a:endParaRPr lang="es-ES" sz="1600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72" panose="020B0503030000000003" pitchFamily="34" charset="0"/>
                      </a:endParaRPr>
                    </a:p>
                  </a:txBody>
                  <a:tcPr marL="49340" marR="4934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211439"/>
                  </a:ext>
                </a:extLst>
              </a:tr>
              <a:tr h="92306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72" panose="020B0503030000000003" pitchFamily="34" charset="0"/>
                        </a:rPr>
                        <a:t>Traslado de la responsabilidad a otros </a:t>
                      </a:r>
                      <a:endParaRPr lang="es-ES" sz="1600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72" panose="020B0503030000000003" pitchFamily="34" charset="0"/>
                      </a:endParaRPr>
                    </a:p>
                  </a:txBody>
                  <a:tcPr marL="49340" marR="493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72" panose="020B0503030000000003" pitchFamily="34" charset="0"/>
                        </a:rPr>
                        <a:t>“La culpa es de las industrias” </a:t>
                      </a:r>
                      <a:endParaRPr lang="es-ES" sz="1600" dirty="0">
                        <a:effectLst/>
                        <a:latin typeface="Tw Cen MT" panose="020B0602020104020603" pitchFamily="34" charset="0"/>
                        <a:cs typeface="72" panose="020B05030300000000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72" panose="020B0503030000000003" pitchFamily="34" charset="0"/>
                        </a:rPr>
                        <a:t>“La ciencia y la tecnología deben encontrar las soluciones” </a:t>
                      </a:r>
                      <a:endParaRPr lang="es-ES" sz="1600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72" panose="020B0503030000000003" pitchFamily="34" charset="0"/>
                      </a:endParaRPr>
                    </a:p>
                  </a:txBody>
                  <a:tcPr marL="49340" marR="4934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232776"/>
                  </a:ext>
                </a:extLst>
              </a:tr>
              <a:tr h="65877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72" panose="020B0503030000000003" pitchFamily="34" charset="0"/>
                        </a:rPr>
                        <a:t>Pensamiento ilusorio o “</a:t>
                      </a:r>
                      <a:r>
                        <a:rPr lang="es-ES" sz="1600" kern="1200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72" panose="020B0503030000000003" pitchFamily="34" charset="0"/>
                        </a:rPr>
                        <a:t>wishful</a:t>
                      </a:r>
                      <a: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72" panose="020B0503030000000003" pitchFamily="34" charset="0"/>
                        </a:rPr>
                        <a:t> </a:t>
                      </a:r>
                      <a:r>
                        <a:rPr lang="es-ES" sz="1600" kern="1200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72" panose="020B0503030000000003" pitchFamily="34" charset="0"/>
                        </a:rPr>
                        <a:t>thinking</a:t>
                      </a:r>
                      <a: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72" panose="020B0503030000000003" pitchFamily="34" charset="0"/>
                        </a:rPr>
                        <a:t>” </a:t>
                      </a:r>
                      <a:endParaRPr lang="es-ES" sz="1600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72" panose="020B0503030000000003" pitchFamily="34" charset="0"/>
                      </a:endParaRPr>
                    </a:p>
                  </a:txBody>
                  <a:tcPr marL="49340" marR="493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72" panose="020B0503030000000003" pitchFamily="34" charset="0"/>
                        </a:rPr>
                        <a:t>“El problema no es tan grave” </a:t>
                      </a:r>
                      <a:endParaRPr lang="es-ES" sz="1600" dirty="0">
                        <a:effectLst/>
                        <a:latin typeface="Tw Cen MT" panose="020B0602020104020603" pitchFamily="34" charset="0"/>
                        <a:cs typeface="72" panose="020B05030300000000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72" panose="020B0503030000000003" pitchFamily="34" charset="0"/>
                        </a:rPr>
                        <a:t>“Con el tiempo, se resolverá” </a:t>
                      </a:r>
                      <a:endParaRPr lang="es-ES" sz="1600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72" panose="020B0503030000000003" pitchFamily="34" charset="0"/>
                      </a:endParaRPr>
                    </a:p>
                  </a:txBody>
                  <a:tcPr marL="49340" marR="493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777253"/>
                  </a:ext>
                </a:extLst>
              </a:tr>
              <a:tr h="31608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72" panose="020B0503030000000003" pitchFamily="34" charset="0"/>
                        </a:rPr>
                        <a:t>Recurso a la tradición </a:t>
                      </a:r>
                      <a:endParaRPr lang="es-ES" sz="1600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72" panose="020B0503030000000003" pitchFamily="34" charset="0"/>
                      </a:endParaRPr>
                    </a:p>
                  </a:txBody>
                  <a:tcPr marL="49340" marR="493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72" panose="020B0503030000000003" pitchFamily="34" charset="0"/>
                        </a:rPr>
                        <a:t>“Siempre hemos hecho así las cosas” </a:t>
                      </a:r>
                      <a:endParaRPr lang="es-ES" sz="1600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72" panose="020B0503030000000003" pitchFamily="34" charset="0"/>
                      </a:endParaRPr>
                    </a:p>
                  </a:txBody>
                  <a:tcPr marL="49340" marR="493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489580"/>
                  </a:ext>
                </a:extLst>
              </a:tr>
              <a:tr h="41939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72" panose="020B0503030000000003" pitchFamily="34" charset="0"/>
                        </a:rPr>
                        <a:t>El argumento de la incertidumbre </a:t>
                      </a:r>
                      <a:endParaRPr lang="es-ES" sz="1600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72" panose="020B0503030000000003" pitchFamily="34" charset="0"/>
                      </a:endParaRPr>
                    </a:p>
                  </a:txBody>
                  <a:tcPr marL="49340" marR="493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72" panose="020B0503030000000003" pitchFamily="34" charset="0"/>
                        </a:rPr>
                        <a:t>“No sabemos lo suficiente para actuar” </a:t>
                      </a:r>
                      <a:endParaRPr lang="es-ES" sz="1600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72" panose="020B0503030000000003" pitchFamily="34" charset="0"/>
                      </a:endParaRPr>
                    </a:p>
                  </a:txBody>
                  <a:tcPr marL="49340" marR="493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859027"/>
                  </a:ext>
                </a:extLst>
              </a:tr>
              <a:tr h="59094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72" panose="020B0503030000000003" pitchFamily="34" charset="0"/>
                        </a:rPr>
                        <a:t>Desplazamiento de la atención hacia otras cuestiones </a:t>
                      </a:r>
                      <a:endParaRPr lang="es-ES" sz="1600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72" panose="020B0503030000000003" pitchFamily="34" charset="0"/>
                      </a:endParaRPr>
                    </a:p>
                  </a:txBody>
                  <a:tcPr marL="49340" marR="493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72" panose="020B0503030000000003" pitchFamily="34" charset="0"/>
                        </a:rPr>
                        <a:t>“Deberíamos preocuparnos por cosas más importantes” </a:t>
                      </a:r>
                      <a:endParaRPr lang="es-ES" sz="1600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72" panose="020B0503030000000003" pitchFamily="34" charset="0"/>
                      </a:endParaRPr>
                    </a:p>
                  </a:txBody>
                  <a:tcPr marL="49340" marR="493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404332"/>
                  </a:ext>
                </a:extLst>
              </a:tr>
              <a:tr h="31608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72" panose="020B0503030000000003" pitchFamily="34" charset="0"/>
                        </a:rPr>
                        <a:t>Fatalismo </a:t>
                      </a:r>
                      <a:endParaRPr lang="es-ES" sz="1600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72" panose="020B0503030000000003" pitchFamily="34" charset="0"/>
                      </a:endParaRPr>
                    </a:p>
                  </a:txBody>
                  <a:tcPr marL="49340" marR="493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72" panose="020B0503030000000003" pitchFamily="34" charset="0"/>
                        </a:rPr>
                        <a:t>“Ya es demasiado tarde” </a:t>
                      </a:r>
                      <a:endParaRPr lang="es-ES" sz="1600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72" panose="020B0503030000000003" pitchFamily="34" charset="0"/>
                      </a:endParaRPr>
                    </a:p>
                  </a:txBody>
                  <a:tcPr marL="49340" marR="493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456261"/>
                  </a:ext>
                </a:extLst>
              </a:tr>
              <a:tr h="31608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72" panose="020B0503030000000003" pitchFamily="34" charset="0"/>
                        </a:rPr>
                        <a:t>Impotencia </a:t>
                      </a:r>
                      <a:endParaRPr lang="es-ES" sz="1600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72" panose="020B0503030000000003" pitchFamily="34" charset="0"/>
                      </a:endParaRPr>
                    </a:p>
                  </a:txBody>
                  <a:tcPr marL="49340" marR="493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72" panose="020B0503030000000003" pitchFamily="34" charset="0"/>
                        </a:rPr>
                        <a:t>“Lo que hagamos nosotros da igual” </a:t>
                      </a:r>
                      <a:endParaRPr lang="es-ES" sz="1600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72" panose="020B0503030000000003" pitchFamily="34" charset="0"/>
                      </a:endParaRPr>
                    </a:p>
                  </a:txBody>
                  <a:tcPr marL="49340" marR="493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410488"/>
                  </a:ext>
                </a:extLst>
              </a:tr>
              <a:tr h="31608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72" panose="020B0503030000000003" pitchFamily="34" charset="0"/>
                        </a:rPr>
                        <a:t>Complacencia </a:t>
                      </a:r>
                      <a:endParaRPr lang="es-ES" sz="1600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72" panose="020B0503030000000003" pitchFamily="34" charset="0"/>
                      </a:endParaRPr>
                    </a:p>
                  </a:txBody>
                  <a:tcPr marL="49340" marR="493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w Cen MT" panose="020B0602020104020603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72" panose="020B0503030000000003" pitchFamily="34" charset="0"/>
                        </a:rPr>
                        <a:t>“Yo ya hago lo que puedo” </a:t>
                      </a:r>
                      <a:endParaRPr lang="es-ES" sz="1600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72" panose="020B0503030000000003" pitchFamily="34" charset="0"/>
                      </a:endParaRPr>
                    </a:p>
                  </a:txBody>
                  <a:tcPr marL="49340" marR="493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5117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2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3086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2"/>
          <p:cNvSpPr txBox="1"/>
          <p:nvPr/>
        </p:nvSpPr>
        <p:spPr>
          <a:xfrm>
            <a:off x="9255554" y="4522616"/>
            <a:ext cx="1844100" cy="13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Slab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" name="Gráfico 2" descr="Cerrar con relleno sólido">
            <a:extLst>
              <a:ext uri="{FF2B5EF4-FFF2-40B4-BE49-F238E27FC236}">
                <a16:creationId xmlns:a16="http://schemas.microsoft.com/office/drawing/2014/main" id="{45452BB6-896F-08FE-CE97-CE90ADABB9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39112" y="365125"/>
            <a:ext cx="1358712" cy="1358712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B1F2EA2-CBF3-593D-4D2D-17072F1F8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5"/>
          <a:stretch/>
        </p:blipFill>
        <p:spPr bwMode="auto">
          <a:xfrm>
            <a:off x="4297824" y="129048"/>
            <a:ext cx="7718647" cy="659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9806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1416</Words>
  <Application>Microsoft Office PowerPoint</Application>
  <PresentationFormat>Panorámica</PresentationFormat>
  <Paragraphs>146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9" baseType="lpstr">
      <vt:lpstr>Calibri</vt:lpstr>
      <vt:lpstr>Times New Roman</vt:lpstr>
      <vt:lpstr>Verdana</vt:lpstr>
      <vt:lpstr>Fira Sans Extra Condensed Medium</vt:lpstr>
      <vt:lpstr>Arial</vt:lpstr>
      <vt:lpstr>72</vt:lpstr>
      <vt:lpstr>Roboto Slab</vt:lpstr>
      <vt:lpstr>Wingdings</vt:lpstr>
      <vt:lpstr>Tw Cen MT</vt:lpstr>
      <vt:lpstr>Tema de Office</vt:lpstr>
      <vt:lpstr>Sistema de observación meteorológica y oceánica como herramienta para el fomento de la resiliencia y adaptación al cambio climático en el espacio de cooperación (MAC-CLIMA) </vt:lpstr>
      <vt:lpstr>ÍNDICE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Meteorological and Oceanic Observation System as a Tool to Promote Resilience and Adaptation to Climate Change in the Cooperation Space (MAC-CLIMA)</dc:title>
  <dc:creator>Usuario de Microsoft Office</dc:creator>
  <cp:lastModifiedBy>Francisco J.  Heras Hernandez</cp:lastModifiedBy>
  <cp:revision>13</cp:revision>
  <dcterms:created xsi:type="dcterms:W3CDTF">2020-02-25T12:45:58Z</dcterms:created>
  <dcterms:modified xsi:type="dcterms:W3CDTF">2022-09-19T17:40:43Z</dcterms:modified>
</cp:coreProperties>
</file>